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91B5BE0-D43F-4AFF-9A33-6FC6C3BC58D4}" v="144" dt="2022-02-13T16:18:27.98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2/13/2022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2/13/2022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2/13/2022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87F4F1C-8D3D-4EC1-B72D-A0470A5A0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1E3DD61-64DB-46AD-B249-E273CD86B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296011"/>
            <a:ext cx="12192000" cy="3561989"/>
            <a:chOff x="0" y="3296011"/>
            <a:chExt cx="12192000" cy="3561989"/>
          </a:xfrm>
          <a:effectLst>
            <a:outerShdw blurRad="254000" dist="152400" dir="16200000" rotWithShape="0">
              <a:prstClr val="black">
                <a:alpha val="10000"/>
              </a:prstClr>
            </a:outerShdw>
          </a:effectLst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0D7053D3-590A-4E94-B092-C96EAF744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3681702"/>
              <a:ext cx="12192000" cy="3176298"/>
              <a:chOff x="0" y="3681702"/>
              <a:chExt cx="12192000" cy="3176298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2EB67199-6FF0-4DED-89D1-BAEA95F9F5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D1A0BEEB-C008-4150-A935-C6AAF537DA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5148B0F-801C-45A1-80C1-EEC25A22A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44" y="3296011"/>
              <a:ext cx="12191456" cy="2849975"/>
              <a:chOff x="544" y="3296011"/>
              <a:chExt cx="12191456" cy="2849975"/>
            </a:xfrm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E7715ED9-C8CE-4651-82AA-1C4B5F14A0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B911230A-EF3B-4760-9087-E4FBE05BDC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blipFill>
                <a:blip r:embed="rId2">
                  <a:alphaModFix amt="57000"/>
                </a:blip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8199" y="1120676"/>
            <a:ext cx="7021513" cy="2308324"/>
          </a:xfrm>
        </p:spPr>
        <p:txBody>
          <a:bodyPr>
            <a:normAutofit/>
          </a:bodyPr>
          <a:lstStyle/>
          <a:p>
            <a:pPr algn="l"/>
            <a:r>
              <a:rPr lang="en-US" sz="7200">
                <a:solidFill>
                  <a:schemeClr val="bg1"/>
                </a:solidFill>
                <a:cs typeface="Calibri Light"/>
              </a:rPr>
              <a:t>KHANS</a:t>
            </a:r>
            <a:endParaRPr lang="en-US" sz="7200">
              <a:solidFill>
                <a:schemeClr val="bg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5024" y="3809999"/>
            <a:ext cx="7025753" cy="1012778"/>
          </a:xfrm>
        </p:spPr>
        <p:txBody>
          <a:bodyPr>
            <a:normAutofit/>
          </a:bodyPr>
          <a:lstStyle/>
          <a:p>
            <a:pPr algn="l"/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12">
            <a:extLst>
              <a:ext uri="{FF2B5EF4-FFF2-40B4-BE49-F238E27FC236}">
                <a16:creationId xmlns:a16="http://schemas.microsoft.com/office/drawing/2014/main" id="{B3202F39-4B2C-4FDB-ADD6-6E3B924B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14">
            <a:extLst>
              <a:ext uri="{FF2B5EF4-FFF2-40B4-BE49-F238E27FC236}">
                <a16:creationId xmlns:a16="http://schemas.microsoft.com/office/drawing/2014/main" id="{D22F865C-4A0C-4B26-9B15-152ED3B54D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0"/>
            <a:ext cx="12192001" cy="685800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16">
            <a:extLst>
              <a:ext uri="{FF2B5EF4-FFF2-40B4-BE49-F238E27FC236}">
                <a16:creationId xmlns:a16="http://schemas.microsoft.com/office/drawing/2014/main" id="{9E997B44-8C0A-4A48-A396-4F8707F83A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5798" y="685800"/>
            <a:ext cx="10820400" cy="5486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644370-63A4-4445-9EA7-73783ED191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6273" y="1015410"/>
            <a:ext cx="8899450" cy="827096"/>
          </a:xfrm>
        </p:spPr>
        <p:txBody>
          <a:bodyPr anchor="b">
            <a:normAutofit/>
          </a:bodyPr>
          <a:lstStyle/>
          <a:p>
            <a:pPr algn="ctr"/>
            <a:r>
              <a:rPr lang="en-US" sz="3200">
                <a:solidFill>
                  <a:schemeClr val="bg1">
                    <a:alpha val="60000"/>
                  </a:schemeClr>
                </a:solidFill>
                <a:ea typeface="+mj-lt"/>
                <a:cs typeface="+mj-lt"/>
              </a:rPr>
              <a:t>Members</a:t>
            </a:r>
            <a:endParaRPr lang="en-US" sz="3200">
              <a:solidFill>
                <a:schemeClr val="bg1">
                  <a:alpha val="60000"/>
                </a:schemeClr>
              </a:solidFill>
            </a:endParaRPr>
          </a:p>
        </p:txBody>
      </p:sp>
      <p:pic>
        <p:nvPicPr>
          <p:cNvPr id="8" name="Picture 8">
            <a:extLst>
              <a:ext uri="{FF2B5EF4-FFF2-40B4-BE49-F238E27FC236}">
                <a16:creationId xmlns:a16="http://schemas.microsoft.com/office/drawing/2014/main" id="{302EBA49-D18C-4918-88F2-C4AA813837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" b="1285"/>
          <a:stretch/>
        </p:blipFill>
        <p:spPr>
          <a:xfrm>
            <a:off x="1338987" y="2172114"/>
            <a:ext cx="1921925" cy="1897202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7E2DCC34-9F66-4EDD-9DDC-C7A4EA261A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744" r="3" b="12996"/>
          <a:stretch/>
        </p:blipFill>
        <p:spPr>
          <a:xfrm>
            <a:off x="3887272" y="2166281"/>
            <a:ext cx="1921925" cy="1909867"/>
          </a:xfrm>
          <a:prstGeom prst="rect">
            <a:avLst/>
          </a:prstGeom>
        </p:spPr>
      </p:pic>
      <p:pic>
        <p:nvPicPr>
          <p:cNvPr id="6" name="Picture 6" descr="A picture containing wall, person, indoor, clothing&#10;&#10;Description automatically generated">
            <a:extLst>
              <a:ext uri="{FF2B5EF4-FFF2-40B4-BE49-F238E27FC236}">
                <a16:creationId xmlns:a16="http://schemas.microsoft.com/office/drawing/2014/main" id="{0392F5AF-E156-4ED2-84E9-8226D8D8033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347" b="1"/>
          <a:stretch/>
        </p:blipFill>
        <p:spPr>
          <a:xfrm>
            <a:off x="6435965" y="2188749"/>
            <a:ext cx="1884155" cy="1909867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D82ABAAC-591B-46DB-B627-1E12EBA3550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606" r="22862" b="8"/>
          <a:stretch/>
        </p:blipFill>
        <p:spPr>
          <a:xfrm rot="5400000">
            <a:off x="8958912" y="2207700"/>
            <a:ext cx="1897675" cy="1884154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52DCAB-4C34-490C-B595-21D3E84791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40687" y="4433778"/>
            <a:ext cx="7910623" cy="1408814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sz="1700" dirty="0">
                <a:solidFill>
                  <a:schemeClr val="bg1"/>
                </a:solidFill>
                <a:ea typeface="+mn-lt"/>
                <a:cs typeface="+mn-lt"/>
              </a:rPr>
              <a:t>Dimitar </a:t>
            </a:r>
            <a:r>
              <a:rPr lang="en-US" sz="1700" dirty="0" err="1">
                <a:solidFill>
                  <a:schemeClr val="bg1"/>
                </a:solidFill>
                <a:ea typeface="+mn-lt"/>
                <a:cs typeface="+mn-lt"/>
              </a:rPr>
              <a:t>Bodurov</a:t>
            </a:r>
            <a:r>
              <a:rPr lang="en-US" sz="1700" dirty="0">
                <a:solidFill>
                  <a:schemeClr val="bg1"/>
                </a:solidFill>
                <a:ea typeface="+mn-lt"/>
                <a:cs typeface="+mn-lt"/>
              </a:rPr>
              <a:t> (Scrum Trainer) DTBodurov19@codingburgas.bg</a:t>
            </a:r>
          </a:p>
          <a:p>
            <a:pPr algn="ctr"/>
            <a:r>
              <a:rPr lang="en-US" sz="1700" dirty="0">
                <a:solidFill>
                  <a:schemeClr val="bg1"/>
                </a:solidFill>
                <a:ea typeface="+mn-lt"/>
                <a:cs typeface="+mn-lt"/>
              </a:rPr>
              <a:t>Ivan Ivanov (Front-end Developer) IAIvanov19@codingburgas.bg</a:t>
            </a:r>
            <a:endParaRPr lang="en-US" sz="1700" dirty="0">
              <a:solidFill>
                <a:schemeClr val="bg1"/>
              </a:solidFill>
            </a:endParaRPr>
          </a:p>
          <a:p>
            <a:pPr algn="ctr"/>
            <a:r>
              <a:rPr lang="en-US" sz="1700" dirty="0">
                <a:solidFill>
                  <a:schemeClr val="bg1"/>
                </a:solidFill>
                <a:ea typeface="+mn-lt"/>
                <a:cs typeface="+mn-lt"/>
              </a:rPr>
              <a:t>Radoslav Ivanov (Back-end Developer) RGIvanov19@codingburgas.bg </a:t>
            </a:r>
            <a:endParaRPr lang="en-US" sz="1700" dirty="0">
              <a:solidFill>
                <a:schemeClr val="bg1"/>
              </a:solidFill>
              <a:cs typeface="Calibri" panose="020F0502020204030204"/>
            </a:endParaRPr>
          </a:p>
          <a:p>
            <a:pPr algn="ctr"/>
            <a:r>
              <a:rPr lang="en-US" sz="1700" dirty="0">
                <a:solidFill>
                  <a:schemeClr val="bg1"/>
                </a:solidFill>
                <a:ea typeface="+mn-lt"/>
                <a:cs typeface="+mn-lt"/>
              </a:rPr>
              <a:t>Ioan Dimitrov (Q&amp;A) IGDimitrov19@codingburgas.bg</a:t>
            </a:r>
            <a:endParaRPr lang="en-US" sz="1700" dirty="0">
              <a:solidFill>
                <a:schemeClr val="bg1"/>
              </a:solidFill>
              <a:cs typeface="Calibri"/>
            </a:endParaRPr>
          </a:p>
          <a:p>
            <a:pPr algn="ctr"/>
            <a:endParaRPr lang="en-US" sz="1700">
              <a:solidFill>
                <a:schemeClr val="bg1"/>
              </a:solidFill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83077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24132-3AA4-4171-BED0-3755D4EDEA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8368" y="4522156"/>
            <a:ext cx="4937937" cy="136321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Used programs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F6E384F5-137A-40B1-97F0-694CC6ECD5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122218"/>
            <a:ext cx="3730752" cy="4735782"/>
          </a:xfrm>
          <a:custGeom>
            <a:avLst/>
            <a:gdLst>
              <a:gd name="connsiteX0" fmla="*/ 640080 w 3730752"/>
              <a:gd name="connsiteY0" fmla="*/ 0 h 4735782"/>
              <a:gd name="connsiteX1" fmla="*/ 3730752 w 3730752"/>
              <a:gd name="connsiteY1" fmla="*/ 3090672 h 4735782"/>
              <a:gd name="connsiteX2" fmla="*/ 3357725 w 3730752"/>
              <a:gd name="connsiteY2" fmla="*/ 4563870 h 4735782"/>
              <a:gd name="connsiteX3" fmla="*/ 3253285 w 3730752"/>
              <a:gd name="connsiteY3" fmla="*/ 4735782 h 4735782"/>
              <a:gd name="connsiteX4" fmla="*/ 0 w 3730752"/>
              <a:gd name="connsiteY4" fmla="*/ 4735782 h 4735782"/>
              <a:gd name="connsiteX5" fmla="*/ 0 w 3730752"/>
              <a:gd name="connsiteY5" fmla="*/ 67215 h 4735782"/>
              <a:gd name="connsiteX6" fmla="*/ 17202 w 3730752"/>
              <a:gd name="connsiteY6" fmla="*/ 62792 h 4735782"/>
              <a:gd name="connsiteX7" fmla="*/ 640080 w 3730752"/>
              <a:gd name="connsiteY7" fmla="*/ 0 h 4735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30752" h="4735782">
                <a:moveTo>
                  <a:pt x="640080" y="0"/>
                </a:moveTo>
                <a:cubicBezTo>
                  <a:pt x="2347011" y="0"/>
                  <a:pt x="3730752" y="1383741"/>
                  <a:pt x="3730752" y="3090672"/>
                </a:cubicBezTo>
                <a:cubicBezTo>
                  <a:pt x="3730752" y="3624088"/>
                  <a:pt x="3595621" y="4125943"/>
                  <a:pt x="3357725" y="4563870"/>
                </a:cubicBezTo>
                <a:lnTo>
                  <a:pt x="3253285" y="4735782"/>
                </a:lnTo>
                <a:lnTo>
                  <a:pt x="0" y="4735782"/>
                </a:lnTo>
                <a:lnTo>
                  <a:pt x="0" y="67215"/>
                </a:lnTo>
                <a:lnTo>
                  <a:pt x="17202" y="62792"/>
                </a:lnTo>
                <a:cubicBezTo>
                  <a:pt x="218397" y="21621"/>
                  <a:pt x="426714" y="0"/>
                  <a:pt x="640080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DBC4630-03DA-474F-BBCB-BA3AE6B31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1982" y="-4332"/>
            <a:ext cx="4242816" cy="2454158"/>
          </a:xfrm>
          <a:custGeom>
            <a:avLst/>
            <a:gdLst>
              <a:gd name="connsiteX0" fmla="*/ 28633 w 4242816"/>
              <a:gd name="connsiteY0" fmla="*/ 0 h 2454158"/>
              <a:gd name="connsiteX1" fmla="*/ 4214183 w 4242816"/>
              <a:gd name="connsiteY1" fmla="*/ 0 h 2454158"/>
              <a:gd name="connsiteX2" fmla="*/ 4231864 w 4242816"/>
              <a:gd name="connsiteY2" fmla="*/ 115848 h 2454158"/>
              <a:gd name="connsiteX3" fmla="*/ 4242816 w 4242816"/>
              <a:gd name="connsiteY3" fmla="*/ 332750 h 2454158"/>
              <a:gd name="connsiteX4" fmla="*/ 2121408 w 4242816"/>
              <a:gd name="connsiteY4" fmla="*/ 2454158 h 2454158"/>
              <a:gd name="connsiteX5" fmla="*/ 0 w 4242816"/>
              <a:gd name="connsiteY5" fmla="*/ 332750 h 2454158"/>
              <a:gd name="connsiteX6" fmla="*/ 10953 w 4242816"/>
              <a:gd name="connsiteY6" fmla="*/ 115848 h 2454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42816" h="2454158">
                <a:moveTo>
                  <a:pt x="28633" y="0"/>
                </a:moveTo>
                <a:lnTo>
                  <a:pt x="4214183" y="0"/>
                </a:lnTo>
                <a:lnTo>
                  <a:pt x="4231864" y="115848"/>
                </a:lnTo>
                <a:cubicBezTo>
                  <a:pt x="4239106" y="187164"/>
                  <a:pt x="4242816" y="259524"/>
                  <a:pt x="4242816" y="332750"/>
                </a:cubicBezTo>
                <a:cubicBezTo>
                  <a:pt x="4242816" y="1504371"/>
                  <a:pt x="3293029" y="2454158"/>
                  <a:pt x="2121408" y="2454158"/>
                </a:cubicBezTo>
                <a:cubicBezTo>
                  <a:pt x="949787" y="2454158"/>
                  <a:pt x="0" y="1504371"/>
                  <a:pt x="0" y="332750"/>
                </a:cubicBezTo>
                <a:cubicBezTo>
                  <a:pt x="0" y="259524"/>
                  <a:pt x="3710" y="187164"/>
                  <a:pt x="10953" y="115848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8" descr="Icon&#10;&#10;Description automatically generated">
            <a:extLst>
              <a:ext uri="{FF2B5EF4-FFF2-40B4-BE49-F238E27FC236}">
                <a16:creationId xmlns:a16="http://schemas.microsoft.com/office/drawing/2014/main" id="{0D369761-5BEE-4603-990D-0CA33D81D9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7112" r="-1" b="14496"/>
          <a:stretch/>
        </p:blipFill>
        <p:spPr>
          <a:xfrm>
            <a:off x="1246573" y="10"/>
            <a:ext cx="3913632" cy="2285224"/>
          </a:xfrm>
          <a:custGeom>
            <a:avLst/>
            <a:gdLst/>
            <a:ahLst/>
            <a:cxnLst/>
            <a:rect l="l" t="t" r="r" b="b"/>
            <a:pathLst>
              <a:path w="3913632" h="2285234">
                <a:moveTo>
                  <a:pt x="29691" y="0"/>
                </a:moveTo>
                <a:lnTo>
                  <a:pt x="3883942" y="0"/>
                </a:lnTo>
                <a:lnTo>
                  <a:pt x="3903529" y="128345"/>
                </a:lnTo>
                <a:cubicBezTo>
                  <a:pt x="3910210" y="194127"/>
                  <a:pt x="3913632" y="260873"/>
                  <a:pt x="3913632" y="328418"/>
                </a:cubicBezTo>
                <a:cubicBezTo>
                  <a:pt x="3913632" y="1409138"/>
                  <a:pt x="3037536" y="2285234"/>
                  <a:pt x="1956816" y="2285234"/>
                </a:cubicBezTo>
                <a:cubicBezTo>
                  <a:pt x="876096" y="2285234"/>
                  <a:pt x="0" y="1409138"/>
                  <a:pt x="0" y="328418"/>
                </a:cubicBezTo>
                <a:cubicBezTo>
                  <a:pt x="0" y="260873"/>
                  <a:pt x="3422" y="194127"/>
                  <a:pt x="10103" y="128345"/>
                </a:cubicBezTo>
                <a:close/>
              </a:path>
            </a:pathLst>
          </a:custGeom>
        </p:spPr>
      </p:pic>
      <p:pic>
        <p:nvPicPr>
          <p:cNvPr id="5" name="Picture 5" descr="Icon&#10;&#10;Description automatically generated">
            <a:extLst>
              <a:ext uri="{FF2B5EF4-FFF2-40B4-BE49-F238E27FC236}">
                <a16:creationId xmlns:a16="http://schemas.microsoft.com/office/drawing/2014/main" id="{6F124FEF-23B2-4F3B-8059-BD6E8F421B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420" r="10573" b="-1"/>
          <a:stretch/>
        </p:blipFill>
        <p:spPr>
          <a:xfrm>
            <a:off x="20" y="2288331"/>
            <a:ext cx="3564618" cy="4569668"/>
          </a:xfrm>
          <a:custGeom>
            <a:avLst/>
            <a:gdLst/>
            <a:ahLst/>
            <a:cxnLst/>
            <a:rect l="l" t="t" r="r" b="b"/>
            <a:pathLst>
              <a:path w="3564638" h="4569668">
                <a:moveTo>
                  <a:pt x="640080" y="0"/>
                </a:moveTo>
                <a:cubicBezTo>
                  <a:pt x="2255269" y="0"/>
                  <a:pt x="3564638" y="1309369"/>
                  <a:pt x="3564638" y="2924558"/>
                </a:cubicBezTo>
                <a:cubicBezTo>
                  <a:pt x="3564638" y="3530254"/>
                  <a:pt x="3380508" y="4092944"/>
                  <a:pt x="3065170" y="4559707"/>
                </a:cubicBezTo>
                <a:lnTo>
                  <a:pt x="3057720" y="4569668"/>
                </a:lnTo>
                <a:lnTo>
                  <a:pt x="0" y="4569668"/>
                </a:lnTo>
                <a:lnTo>
                  <a:pt x="0" y="72448"/>
                </a:lnTo>
                <a:lnTo>
                  <a:pt x="50679" y="59417"/>
                </a:lnTo>
                <a:cubicBezTo>
                  <a:pt x="241061" y="20459"/>
                  <a:pt x="438181" y="0"/>
                  <a:pt x="640080" y="0"/>
                </a:cubicBezTo>
                <a:close/>
              </a:path>
            </a:pathLst>
          </a:cu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78418A25-6EAC-4140-BFE6-284E1925B5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60967" y="561316"/>
            <a:ext cx="3182112" cy="3182112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6" descr="Icon&#10;&#10;Description automatically generated">
            <a:extLst>
              <a:ext uri="{FF2B5EF4-FFF2-40B4-BE49-F238E27FC236}">
                <a16:creationId xmlns:a16="http://schemas.microsoft.com/office/drawing/2014/main" id="{288A782C-57FE-43D0-97DB-2A30B321C81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-4" b="-4"/>
          <a:stretch/>
        </p:blipFill>
        <p:spPr>
          <a:xfrm>
            <a:off x="5525559" y="725908"/>
            <a:ext cx="2852928" cy="2852928"/>
          </a:xfrm>
          <a:custGeom>
            <a:avLst/>
            <a:gdLst/>
            <a:ahLst/>
            <a:cxnLst/>
            <a:rect l="l" t="t" r="r" b="b"/>
            <a:pathLst>
              <a:path w="2852928" h="2852928">
                <a:moveTo>
                  <a:pt x="1426464" y="0"/>
                </a:moveTo>
                <a:cubicBezTo>
                  <a:pt x="2214278" y="0"/>
                  <a:pt x="2852928" y="638650"/>
                  <a:pt x="2852928" y="1426464"/>
                </a:cubicBezTo>
                <a:cubicBezTo>
                  <a:pt x="2852928" y="2214278"/>
                  <a:pt x="2214278" y="2852928"/>
                  <a:pt x="1426464" y="2852928"/>
                </a:cubicBezTo>
                <a:cubicBezTo>
                  <a:pt x="638650" y="2852928"/>
                  <a:pt x="0" y="2214278"/>
                  <a:pt x="0" y="1426464"/>
                </a:cubicBezTo>
                <a:cubicBezTo>
                  <a:pt x="0" y="638650"/>
                  <a:pt x="638650" y="0"/>
                  <a:pt x="1426464" y="0"/>
                </a:cubicBezTo>
                <a:close/>
              </a:path>
            </a:pathLst>
          </a:custGeom>
        </p:spPr>
      </p:pic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6B9D64DB-4D5C-4A91-B45F-F301E3174F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52568" y="-4332"/>
            <a:ext cx="3439432" cy="3550083"/>
          </a:xfrm>
          <a:custGeom>
            <a:avLst/>
            <a:gdLst>
              <a:gd name="connsiteX0" fmla="*/ 115336 w 3439432"/>
              <a:gd name="connsiteY0" fmla="*/ 0 h 3550083"/>
              <a:gd name="connsiteX1" fmla="*/ 3439432 w 3439432"/>
              <a:gd name="connsiteY1" fmla="*/ 0 h 3550083"/>
              <a:gd name="connsiteX2" fmla="*/ 3439432 w 3439432"/>
              <a:gd name="connsiteY2" fmla="*/ 3462762 h 3550083"/>
              <a:gd name="connsiteX3" fmla="*/ 3318024 w 3439432"/>
              <a:gd name="connsiteY3" fmla="*/ 3493980 h 3550083"/>
              <a:gd name="connsiteX4" fmla="*/ 2761488 w 3439432"/>
              <a:gd name="connsiteY4" fmla="*/ 3550083 h 3550083"/>
              <a:gd name="connsiteX5" fmla="*/ 0 w 3439432"/>
              <a:gd name="connsiteY5" fmla="*/ 788595 h 3550083"/>
              <a:gd name="connsiteX6" fmla="*/ 70713 w 3439432"/>
              <a:gd name="connsiteY6" fmla="*/ 164949 h 3550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39432" h="3550083">
                <a:moveTo>
                  <a:pt x="115336" y="0"/>
                </a:moveTo>
                <a:lnTo>
                  <a:pt x="3439432" y="0"/>
                </a:lnTo>
                <a:lnTo>
                  <a:pt x="3439432" y="3462762"/>
                </a:lnTo>
                <a:lnTo>
                  <a:pt x="3318024" y="3493980"/>
                </a:lnTo>
                <a:cubicBezTo>
                  <a:pt x="3138258" y="3530765"/>
                  <a:pt x="2952129" y="3550083"/>
                  <a:pt x="2761488" y="3550083"/>
                </a:cubicBezTo>
                <a:cubicBezTo>
                  <a:pt x="1236360" y="3550083"/>
                  <a:pt x="0" y="2313723"/>
                  <a:pt x="0" y="788595"/>
                </a:cubicBezTo>
                <a:cubicBezTo>
                  <a:pt x="0" y="574124"/>
                  <a:pt x="24450" y="365364"/>
                  <a:pt x="70713" y="164949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A1425430-C694-4DDB-809C-62D759C3A2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5"/>
          <a:srcRect l="20767" r="18779" b="3"/>
          <a:stretch/>
        </p:blipFill>
        <p:spPr>
          <a:xfrm>
            <a:off x="8918761" y="-4331"/>
            <a:ext cx="3273238" cy="3383891"/>
          </a:xfrm>
          <a:custGeom>
            <a:avLst/>
            <a:gdLst/>
            <a:ahLst/>
            <a:cxnLst/>
            <a:rect l="l" t="t" r="r" b="b"/>
            <a:pathLst>
              <a:path w="3273238" h="3383891">
                <a:moveTo>
                  <a:pt x="122841" y="0"/>
                </a:moveTo>
                <a:lnTo>
                  <a:pt x="3273238" y="0"/>
                </a:lnTo>
                <a:lnTo>
                  <a:pt x="3273238" y="3291335"/>
                </a:lnTo>
                <a:lnTo>
                  <a:pt x="3118338" y="3331164"/>
                </a:lnTo>
                <a:cubicBezTo>
                  <a:pt x="2949390" y="3365736"/>
                  <a:pt x="2774463" y="3383891"/>
                  <a:pt x="2595295" y="3383891"/>
                </a:cubicBezTo>
                <a:cubicBezTo>
                  <a:pt x="1161953" y="3383891"/>
                  <a:pt x="0" y="2221938"/>
                  <a:pt x="0" y="788596"/>
                </a:cubicBezTo>
                <a:cubicBezTo>
                  <a:pt x="0" y="519845"/>
                  <a:pt x="40850" y="260634"/>
                  <a:pt x="116679" y="16835"/>
                </a:cubicBezTo>
                <a:close/>
              </a:path>
            </a:pathLst>
          </a:custGeom>
        </p:spPr>
      </p:pic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CB14CE1B-4BC5-4EF2-BE3D-05E4F580B3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99331" y="3907418"/>
            <a:ext cx="2992669" cy="2950582"/>
          </a:xfrm>
          <a:custGeom>
            <a:avLst/>
            <a:gdLst>
              <a:gd name="connsiteX0" fmla="*/ 2052140 w 2992669"/>
              <a:gd name="connsiteY0" fmla="*/ 0 h 2950582"/>
              <a:gd name="connsiteX1" fmla="*/ 2850926 w 2992669"/>
              <a:gd name="connsiteY1" fmla="*/ 161267 h 2950582"/>
              <a:gd name="connsiteX2" fmla="*/ 2992669 w 2992669"/>
              <a:gd name="connsiteY2" fmla="*/ 229549 h 2950582"/>
              <a:gd name="connsiteX3" fmla="*/ 2992669 w 2992669"/>
              <a:gd name="connsiteY3" fmla="*/ 2950582 h 2950582"/>
              <a:gd name="connsiteX4" fmla="*/ 209274 w 2992669"/>
              <a:gd name="connsiteY4" fmla="*/ 2950582 h 2950582"/>
              <a:gd name="connsiteX5" fmla="*/ 161267 w 2992669"/>
              <a:gd name="connsiteY5" fmla="*/ 2850926 h 2950582"/>
              <a:gd name="connsiteX6" fmla="*/ 0 w 2992669"/>
              <a:gd name="connsiteY6" fmla="*/ 2052140 h 2950582"/>
              <a:gd name="connsiteX7" fmla="*/ 2052140 w 2992669"/>
              <a:gd name="connsiteY7" fmla="*/ 0 h 2950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92669" h="2950582">
                <a:moveTo>
                  <a:pt x="2052140" y="0"/>
                </a:moveTo>
                <a:cubicBezTo>
                  <a:pt x="2335482" y="0"/>
                  <a:pt x="2605411" y="57424"/>
                  <a:pt x="2850926" y="161267"/>
                </a:cubicBezTo>
                <a:lnTo>
                  <a:pt x="2992669" y="229549"/>
                </a:lnTo>
                <a:lnTo>
                  <a:pt x="2992669" y="2950582"/>
                </a:lnTo>
                <a:lnTo>
                  <a:pt x="209274" y="2950582"/>
                </a:lnTo>
                <a:lnTo>
                  <a:pt x="161267" y="2850926"/>
                </a:lnTo>
                <a:cubicBezTo>
                  <a:pt x="57423" y="2605411"/>
                  <a:pt x="0" y="2335482"/>
                  <a:pt x="0" y="2052140"/>
                </a:cubicBezTo>
                <a:cubicBezTo>
                  <a:pt x="0" y="918774"/>
                  <a:pt x="918774" y="0"/>
                  <a:pt x="2052140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7" descr="Icon&#10;&#10;Description automatically generated">
            <a:extLst>
              <a:ext uri="{FF2B5EF4-FFF2-40B4-BE49-F238E27FC236}">
                <a16:creationId xmlns:a16="http://schemas.microsoft.com/office/drawing/2014/main" id="{15C9F852-20D7-42B6-8A31-18908D1B2AA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488" r="1" b="1"/>
          <a:stretch/>
        </p:blipFill>
        <p:spPr>
          <a:xfrm>
            <a:off x="9363236" y="4071322"/>
            <a:ext cx="2828765" cy="2786678"/>
          </a:xfrm>
          <a:custGeom>
            <a:avLst/>
            <a:gdLst/>
            <a:ahLst/>
            <a:cxnLst/>
            <a:rect l="l" t="t" r="r" b="b"/>
            <a:pathLst>
              <a:path w="2828765" h="2786678">
                <a:moveTo>
                  <a:pt x="1888236" y="0"/>
                </a:moveTo>
                <a:cubicBezTo>
                  <a:pt x="2214125" y="0"/>
                  <a:pt x="2520731" y="82558"/>
                  <a:pt x="2788281" y="227900"/>
                </a:cubicBezTo>
                <a:lnTo>
                  <a:pt x="2828765" y="252495"/>
                </a:lnTo>
                <a:lnTo>
                  <a:pt x="2828765" y="2786678"/>
                </a:lnTo>
                <a:lnTo>
                  <a:pt x="227128" y="2786678"/>
                </a:lnTo>
                <a:lnTo>
                  <a:pt x="148387" y="2623223"/>
                </a:lnTo>
                <a:cubicBezTo>
                  <a:pt x="52837" y="2397318"/>
                  <a:pt x="0" y="2148947"/>
                  <a:pt x="0" y="1888236"/>
                </a:cubicBezTo>
                <a:cubicBezTo>
                  <a:pt x="0" y="845392"/>
                  <a:pt x="845392" y="0"/>
                  <a:pt x="1888236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8329627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4524344-6823-49EA-89D4-E36A82A9FD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EF8C72-D2CA-4FDD-A37D-F01A228D70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16088" y="1354820"/>
            <a:ext cx="8748712" cy="2369988"/>
          </a:xfrm>
        </p:spPr>
        <p:txBody>
          <a:bodyPr>
            <a:normAutofit/>
          </a:bodyPr>
          <a:lstStyle/>
          <a:p>
            <a:pPr algn="l"/>
            <a:r>
              <a:rPr lang="en-US" sz="7200">
                <a:solidFill>
                  <a:schemeClr val="bg1"/>
                </a:solidFill>
                <a:cs typeface="Calibri Light"/>
              </a:rPr>
              <a:t>Stages of realization</a:t>
            </a:r>
            <a:endParaRPr lang="en-US" sz="720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02D59C3-A093-48FA-87CA-031B0E04FF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12914" y="4105804"/>
            <a:ext cx="7866062" cy="1920136"/>
          </a:xfrm>
        </p:spPr>
        <p:txBody>
          <a:bodyPr wrap="square">
            <a:normAutofit/>
          </a:bodyPr>
          <a:lstStyle/>
          <a:p>
            <a:pPr algn="l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3F0465A-8953-42AC-8F67-7B9A54E660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6142518"/>
            <a:ext cx="10455568" cy="715482"/>
            <a:chOff x="0" y="6142518"/>
            <a:chExt cx="10455568" cy="715482"/>
          </a:xfrm>
          <a:effectLst>
            <a:outerShdw blurRad="381000" dist="152400" dir="16200000" algn="ctr" rotWithShape="0">
              <a:srgbClr val="000000">
                <a:alpha val="10000"/>
              </a:srgbClr>
            </a:outerShdw>
          </a:effectLst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50CE1BBA-977A-4210-A80D-8A0BAAA18B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7789" y="6848400"/>
              <a:ext cx="153399" cy="9600"/>
            </a:xfrm>
            <a:custGeom>
              <a:avLst/>
              <a:gdLst>
                <a:gd name="connsiteX0" fmla="*/ 92746 w 153399"/>
                <a:gd name="connsiteY0" fmla="*/ 43 h 9600"/>
                <a:gd name="connsiteX1" fmla="*/ 144918 w 153399"/>
                <a:gd name="connsiteY1" fmla="*/ 6433 h 9600"/>
                <a:gd name="connsiteX2" fmla="*/ 153399 w 153399"/>
                <a:gd name="connsiteY2" fmla="*/ 9600 h 9600"/>
                <a:gd name="connsiteX3" fmla="*/ 0 w 153399"/>
                <a:gd name="connsiteY3" fmla="*/ 9600 h 9600"/>
                <a:gd name="connsiteX4" fmla="*/ 26678 w 153399"/>
                <a:gd name="connsiteY4" fmla="*/ 6286 h 9600"/>
                <a:gd name="connsiteX5" fmla="*/ 92746 w 153399"/>
                <a:gd name="connsiteY5" fmla="*/ 43 h 9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3399" h="9600">
                  <a:moveTo>
                    <a:pt x="92746" y="43"/>
                  </a:moveTo>
                  <a:cubicBezTo>
                    <a:pt x="111004" y="-358"/>
                    <a:pt x="128295" y="2072"/>
                    <a:pt x="144918" y="6433"/>
                  </a:cubicBezTo>
                  <a:lnTo>
                    <a:pt x="153399" y="9600"/>
                  </a:lnTo>
                  <a:lnTo>
                    <a:pt x="0" y="9600"/>
                  </a:lnTo>
                  <a:lnTo>
                    <a:pt x="26678" y="6286"/>
                  </a:lnTo>
                  <a:cubicBezTo>
                    <a:pt x="48667" y="3255"/>
                    <a:pt x="70647" y="552"/>
                    <a:pt x="92746" y="43"/>
                  </a:cubicBezTo>
                  <a:close/>
                </a:path>
              </a:pathLst>
            </a:custGeom>
            <a:blipFill dpi="0" rotWithShape="1">
              <a:blip r:embed="rId2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71E1A328-D621-4993-B11B-011ED169AC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0800000" flipH="1">
              <a:off x="0" y="6142518"/>
              <a:ext cx="10455568" cy="715481"/>
              <a:chOff x="0" y="0"/>
              <a:chExt cx="10455568" cy="715481"/>
            </a:xfrm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41D2543A-0A6F-4980-98CA-658AA8EEAC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2"/>
                <a:ext cx="10455568" cy="715479"/>
              </a:xfrm>
              <a:custGeom>
                <a:avLst/>
                <a:gdLst>
                  <a:gd name="connsiteX0" fmla="*/ 0 w 10455568"/>
                  <a:gd name="connsiteY0" fmla="*/ 0 h 715479"/>
                  <a:gd name="connsiteX1" fmla="*/ 10455568 w 10455568"/>
                  <a:gd name="connsiteY1" fmla="*/ 0 h 715479"/>
                  <a:gd name="connsiteX2" fmla="*/ 10434629 w 10455568"/>
                  <a:gd name="connsiteY2" fmla="*/ 8947 h 715479"/>
                  <a:gd name="connsiteX3" fmla="*/ 10249341 w 10455568"/>
                  <a:gd name="connsiteY3" fmla="*/ 73146 h 715479"/>
                  <a:gd name="connsiteX4" fmla="*/ 10172148 w 10455568"/>
                  <a:gd name="connsiteY4" fmla="*/ 103170 h 715479"/>
                  <a:gd name="connsiteX5" fmla="*/ 9994576 w 10455568"/>
                  <a:gd name="connsiteY5" fmla="*/ 156647 h 715479"/>
                  <a:gd name="connsiteX6" fmla="*/ 9894474 w 10455568"/>
                  <a:gd name="connsiteY6" fmla="*/ 192604 h 715479"/>
                  <a:gd name="connsiteX7" fmla="*/ 9647603 w 10455568"/>
                  <a:gd name="connsiteY7" fmla="*/ 242354 h 715479"/>
                  <a:gd name="connsiteX8" fmla="*/ 9392533 w 10455568"/>
                  <a:gd name="connsiteY8" fmla="*/ 291498 h 715479"/>
                  <a:gd name="connsiteX9" fmla="*/ 9252019 w 10455568"/>
                  <a:gd name="connsiteY9" fmla="*/ 311564 h 715479"/>
                  <a:gd name="connsiteX10" fmla="*/ 9129899 w 10455568"/>
                  <a:gd name="connsiteY10" fmla="*/ 336497 h 715479"/>
                  <a:gd name="connsiteX11" fmla="*/ 9023312 w 10455568"/>
                  <a:gd name="connsiteY11" fmla="*/ 354253 h 715479"/>
                  <a:gd name="connsiteX12" fmla="*/ 8853949 w 10455568"/>
                  <a:gd name="connsiteY12" fmla="*/ 387064 h 715479"/>
                  <a:gd name="connsiteX13" fmla="*/ 8783278 w 10455568"/>
                  <a:gd name="connsiteY13" fmla="*/ 397418 h 715479"/>
                  <a:gd name="connsiteX14" fmla="*/ 8615640 w 10455568"/>
                  <a:gd name="connsiteY14" fmla="*/ 408552 h 715479"/>
                  <a:gd name="connsiteX15" fmla="*/ 8557154 w 10455568"/>
                  <a:gd name="connsiteY15" fmla="*/ 409627 h 715479"/>
                  <a:gd name="connsiteX16" fmla="*/ 8442474 w 10455568"/>
                  <a:gd name="connsiteY16" fmla="*/ 381318 h 715479"/>
                  <a:gd name="connsiteX17" fmla="*/ 8428959 w 10455568"/>
                  <a:gd name="connsiteY17" fmla="*/ 379618 h 715479"/>
                  <a:gd name="connsiteX18" fmla="*/ 8354329 w 10455568"/>
                  <a:gd name="connsiteY18" fmla="*/ 370428 h 715479"/>
                  <a:gd name="connsiteX19" fmla="*/ 8313705 w 10455568"/>
                  <a:gd name="connsiteY19" fmla="*/ 368535 h 715479"/>
                  <a:gd name="connsiteX20" fmla="*/ 8158571 w 10455568"/>
                  <a:gd name="connsiteY20" fmla="*/ 349396 h 715479"/>
                  <a:gd name="connsiteX21" fmla="*/ 8069467 w 10455568"/>
                  <a:gd name="connsiteY21" fmla="*/ 341485 h 715479"/>
                  <a:gd name="connsiteX22" fmla="*/ 7998265 w 10455568"/>
                  <a:gd name="connsiteY22" fmla="*/ 348379 h 715479"/>
                  <a:gd name="connsiteX23" fmla="*/ 7873167 w 10455568"/>
                  <a:gd name="connsiteY23" fmla="*/ 359529 h 715479"/>
                  <a:gd name="connsiteX24" fmla="*/ 7833600 w 10455568"/>
                  <a:gd name="connsiteY24" fmla="*/ 368926 h 715479"/>
                  <a:gd name="connsiteX25" fmla="*/ 7651338 w 10455568"/>
                  <a:gd name="connsiteY25" fmla="*/ 362121 h 715479"/>
                  <a:gd name="connsiteX26" fmla="*/ 7548003 w 10455568"/>
                  <a:gd name="connsiteY26" fmla="*/ 367710 h 715479"/>
                  <a:gd name="connsiteX27" fmla="*/ 7430093 w 10455568"/>
                  <a:gd name="connsiteY27" fmla="*/ 351855 h 715479"/>
                  <a:gd name="connsiteX28" fmla="*/ 7396245 w 10455568"/>
                  <a:gd name="connsiteY28" fmla="*/ 355328 h 715479"/>
                  <a:gd name="connsiteX29" fmla="*/ 7358394 w 10455568"/>
                  <a:gd name="connsiteY29" fmla="*/ 359950 h 715479"/>
                  <a:gd name="connsiteX30" fmla="*/ 7241933 w 10455568"/>
                  <a:gd name="connsiteY30" fmla="*/ 369637 h 715479"/>
                  <a:gd name="connsiteX31" fmla="*/ 7171767 w 10455568"/>
                  <a:gd name="connsiteY31" fmla="*/ 383160 h 715479"/>
                  <a:gd name="connsiteX32" fmla="*/ 7036569 w 10455568"/>
                  <a:gd name="connsiteY32" fmla="*/ 387132 h 715479"/>
                  <a:gd name="connsiteX33" fmla="*/ 6987200 w 10455568"/>
                  <a:gd name="connsiteY33" fmla="*/ 398073 h 715479"/>
                  <a:gd name="connsiteX34" fmla="*/ 6861115 w 10455568"/>
                  <a:gd name="connsiteY34" fmla="*/ 407542 h 715479"/>
                  <a:gd name="connsiteX35" fmla="*/ 6747718 w 10455568"/>
                  <a:gd name="connsiteY35" fmla="*/ 410900 h 715479"/>
                  <a:gd name="connsiteX36" fmla="*/ 6638839 w 10455568"/>
                  <a:gd name="connsiteY36" fmla="*/ 420654 h 715479"/>
                  <a:gd name="connsiteX37" fmla="*/ 6561486 w 10455568"/>
                  <a:gd name="connsiteY37" fmla="*/ 435540 h 715479"/>
                  <a:gd name="connsiteX38" fmla="*/ 6477200 w 10455568"/>
                  <a:gd name="connsiteY38" fmla="*/ 447113 h 715479"/>
                  <a:gd name="connsiteX39" fmla="*/ 6246111 w 10455568"/>
                  <a:gd name="connsiteY39" fmla="*/ 497537 h 715479"/>
                  <a:gd name="connsiteX40" fmla="*/ 6202328 w 10455568"/>
                  <a:gd name="connsiteY40" fmla="*/ 492074 h 715479"/>
                  <a:gd name="connsiteX41" fmla="*/ 5956458 w 10455568"/>
                  <a:gd name="connsiteY41" fmla="*/ 500965 h 715479"/>
                  <a:gd name="connsiteX42" fmla="*/ 5903139 w 10455568"/>
                  <a:gd name="connsiteY42" fmla="*/ 505186 h 715479"/>
                  <a:gd name="connsiteX43" fmla="*/ 5757547 w 10455568"/>
                  <a:gd name="connsiteY43" fmla="*/ 480730 h 715479"/>
                  <a:gd name="connsiteX44" fmla="*/ 5540270 w 10455568"/>
                  <a:gd name="connsiteY44" fmla="*/ 550023 h 715479"/>
                  <a:gd name="connsiteX45" fmla="*/ 5338128 w 10455568"/>
                  <a:gd name="connsiteY45" fmla="*/ 631974 h 715479"/>
                  <a:gd name="connsiteX46" fmla="*/ 5312622 w 10455568"/>
                  <a:gd name="connsiteY46" fmla="*/ 642454 h 715479"/>
                  <a:gd name="connsiteX47" fmla="*/ 5239393 w 10455568"/>
                  <a:gd name="connsiteY47" fmla="*/ 662307 h 715479"/>
                  <a:gd name="connsiteX48" fmla="*/ 5147821 w 10455568"/>
                  <a:gd name="connsiteY48" fmla="*/ 673791 h 715479"/>
                  <a:gd name="connsiteX49" fmla="*/ 5032111 w 10455568"/>
                  <a:gd name="connsiteY49" fmla="*/ 694497 h 715479"/>
                  <a:gd name="connsiteX50" fmla="*/ 4937648 w 10455568"/>
                  <a:gd name="connsiteY50" fmla="*/ 684913 h 715479"/>
                  <a:gd name="connsiteX51" fmla="*/ 4805529 w 10455568"/>
                  <a:gd name="connsiteY51" fmla="*/ 670032 h 715479"/>
                  <a:gd name="connsiteX52" fmla="*/ 4681029 w 10455568"/>
                  <a:gd name="connsiteY52" fmla="*/ 655792 h 715479"/>
                  <a:gd name="connsiteX53" fmla="*/ 4643990 w 10455568"/>
                  <a:gd name="connsiteY53" fmla="*/ 685120 h 715479"/>
                  <a:gd name="connsiteX54" fmla="*/ 4585542 w 10455568"/>
                  <a:gd name="connsiteY54" fmla="*/ 712411 h 715479"/>
                  <a:gd name="connsiteX55" fmla="*/ 4516947 w 10455568"/>
                  <a:gd name="connsiteY55" fmla="*/ 689117 h 715479"/>
                  <a:gd name="connsiteX56" fmla="*/ 4356995 w 10455568"/>
                  <a:gd name="connsiteY56" fmla="*/ 642048 h 715479"/>
                  <a:gd name="connsiteX57" fmla="*/ 4258219 w 10455568"/>
                  <a:gd name="connsiteY57" fmla="*/ 646156 h 715479"/>
                  <a:gd name="connsiteX58" fmla="*/ 4042233 w 10455568"/>
                  <a:gd name="connsiteY58" fmla="*/ 636117 h 715479"/>
                  <a:gd name="connsiteX59" fmla="*/ 3899777 w 10455568"/>
                  <a:gd name="connsiteY59" fmla="*/ 610576 h 715479"/>
                  <a:gd name="connsiteX60" fmla="*/ 3796441 w 10455568"/>
                  <a:gd name="connsiteY60" fmla="*/ 577707 h 715479"/>
                  <a:gd name="connsiteX61" fmla="*/ 3648774 w 10455568"/>
                  <a:gd name="connsiteY61" fmla="*/ 535623 h 715479"/>
                  <a:gd name="connsiteX62" fmla="*/ 3502227 w 10455568"/>
                  <a:gd name="connsiteY62" fmla="*/ 518518 h 715479"/>
                  <a:gd name="connsiteX63" fmla="*/ 3395228 w 10455568"/>
                  <a:gd name="connsiteY63" fmla="*/ 491723 h 715479"/>
                  <a:gd name="connsiteX64" fmla="*/ 3265757 w 10455568"/>
                  <a:gd name="connsiteY64" fmla="*/ 477242 h 715479"/>
                  <a:gd name="connsiteX65" fmla="*/ 3158404 w 10455568"/>
                  <a:gd name="connsiteY65" fmla="*/ 483689 h 715479"/>
                  <a:gd name="connsiteX66" fmla="*/ 2990483 w 10455568"/>
                  <a:gd name="connsiteY66" fmla="*/ 499212 h 715479"/>
                  <a:gd name="connsiteX67" fmla="*/ 2779802 w 10455568"/>
                  <a:gd name="connsiteY67" fmla="*/ 443069 h 715479"/>
                  <a:gd name="connsiteX68" fmla="*/ 2695508 w 10455568"/>
                  <a:gd name="connsiteY68" fmla="*/ 433082 h 715479"/>
                  <a:gd name="connsiteX69" fmla="*/ 2616713 w 10455568"/>
                  <a:gd name="connsiteY69" fmla="*/ 431172 h 715479"/>
                  <a:gd name="connsiteX70" fmla="*/ 2447364 w 10455568"/>
                  <a:gd name="connsiteY70" fmla="*/ 395810 h 715479"/>
                  <a:gd name="connsiteX71" fmla="*/ 2378751 w 10455568"/>
                  <a:gd name="connsiteY71" fmla="*/ 385044 h 715479"/>
                  <a:gd name="connsiteX72" fmla="*/ 2284230 w 10455568"/>
                  <a:gd name="connsiteY72" fmla="*/ 391782 h 715479"/>
                  <a:gd name="connsiteX73" fmla="*/ 2110801 w 10455568"/>
                  <a:gd name="connsiteY73" fmla="*/ 382042 h 715479"/>
                  <a:gd name="connsiteX74" fmla="*/ 1934854 w 10455568"/>
                  <a:gd name="connsiteY74" fmla="*/ 331108 h 715479"/>
                  <a:gd name="connsiteX75" fmla="*/ 1862479 w 10455568"/>
                  <a:gd name="connsiteY75" fmla="*/ 342158 h 715479"/>
                  <a:gd name="connsiteX76" fmla="*/ 1836283 w 10455568"/>
                  <a:gd name="connsiteY76" fmla="*/ 342488 h 715479"/>
                  <a:gd name="connsiteX77" fmla="*/ 1599327 w 10455568"/>
                  <a:gd name="connsiteY77" fmla="*/ 323970 h 715479"/>
                  <a:gd name="connsiteX78" fmla="*/ 1575578 w 10455568"/>
                  <a:gd name="connsiteY78" fmla="*/ 321802 h 715479"/>
                  <a:gd name="connsiteX79" fmla="*/ 1463288 w 10455568"/>
                  <a:gd name="connsiteY79" fmla="*/ 298576 h 715479"/>
                  <a:gd name="connsiteX80" fmla="*/ 1184165 w 10455568"/>
                  <a:gd name="connsiteY80" fmla="*/ 298373 h 715479"/>
                  <a:gd name="connsiteX81" fmla="*/ 1166899 w 10455568"/>
                  <a:gd name="connsiteY81" fmla="*/ 297220 h 715479"/>
                  <a:gd name="connsiteX82" fmla="*/ 1074855 w 10455568"/>
                  <a:gd name="connsiteY82" fmla="*/ 318934 h 715479"/>
                  <a:gd name="connsiteX83" fmla="*/ 1030232 w 10455568"/>
                  <a:gd name="connsiteY83" fmla="*/ 343829 h 715479"/>
                  <a:gd name="connsiteX84" fmla="*/ 959854 w 10455568"/>
                  <a:gd name="connsiteY84" fmla="*/ 371351 h 715479"/>
                  <a:gd name="connsiteX85" fmla="*/ 887350 w 10455568"/>
                  <a:gd name="connsiteY85" fmla="*/ 384742 h 715479"/>
                  <a:gd name="connsiteX86" fmla="*/ 762349 w 10455568"/>
                  <a:gd name="connsiteY86" fmla="*/ 358882 h 715479"/>
                  <a:gd name="connsiteX87" fmla="*/ 717454 w 10455568"/>
                  <a:gd name="connsiteY87" fmla="*/ 358448 h 715479"/>
                  <a:gd name="connsiteX88" fmla="*/ 616859 w 10455568"/>
                  <a:gd name="connsiteY88" fmla="*/ 348700 h 715479"/>
                  <a:gd name="connsiteX89" fmla="*/ 529939 w 10455568"/>
                  <a:gd name="connsiteY89" fmla="*/ 355789 h 715479"/>
                  <a:gd name="connsiteX90" fmla="*/ 461851 w 10455568"/>
                  <a:gd name="connsiteY90" fmla="*/ 386945 h 715479"/>
                  <a:gd name="connsiteX91" fmla="*/ 360707 w 10455568"/>
                  <a:gd name="connsiteY91" fmla="*/ 399082 h 715479"/>
                  <a:gd name="connsiteX92" fmla="*/ 293863 w 10455568"/>
                  <a:gd name="connsiteY92" fmla="*/ 384410 h 715479"/>
                  <a:gd name="connsiteX93" fmla="*/ 280347 w 10455568"/>
                  <a:gd name="connsiteY93" fmla="*/ 382711 h 715479"/>
                  <a:gd name="connsiteX94" fmla="*/ 108881 w 10455568"/>
                  <a:gd name="connsiteY94" fmla="*/ 393231 h 715479"/>
                  <a:gd name="connsiteX95" fmla="*/ 53435 w 10455568"/>
                  <a:gd name="connsiteY95" fmla="*/ 397222 h 715479"/>
                  <a:gd name="connsiteX96" fmla="*/ 0 w 10455568"/>
                  <a:gd name="connsiteY96" fmla="*/ 409348 h 7154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</a:cxnLst>
                <a:rect l="l" t="t" r="r" b="b"/>
                <a:pathLst>
                  <a:path w="10455568" h="715479">
                    <a:moveTo>
                      <a:pt x="0" y="0"/>
                    </a:moveTo>
                    <a:lnTo>
                      <a:pt x="10455568" y="0"/>
                    </a:lnTo>
                    <a:lnTo>
                      <a:pt x="10434629" y="8947"/>
                    </a:lnTo>
                    <a:cubicBezTo>
                      <a:pt x="10373917" y="32898"/>
                      <a:pt x="10311087" y="51455"/>
                      <a:pt x="10249341" y="73146"/>
                    </a:cubicBezTo>
                    <a:cubicBezTo>
                      <a:pt x="10223176" y="82504"/>
                      <a:pt x="10198388" y="94974"/>
                      <a:pt x="10172148" y="103170"/>
                    </a:cubicBezTo>
                    <a:cubicBezTo>
                      <a:pt x="10113395" y="121743"/>
                      <a:pt x="10053617" y="138053"/>
                      <a:pt x="9994576" y="156647"/>
                    </a:cubicBezTo>
                    <a:cubicBezTo>
                      <a:pt x="9960929" y="167389"/>
                      <a:pt x="9928899" y="184724"/>
                      <a:pt x="9894474" y="192604"/>
                    </a:cubicBezTo>
                    <a:cubicBezTo>
                      <a:pt x="9812718" y="211289"/>
                      <a:pt x="9730121" y="226242"/>
                      <a:pt x="9647603" y="242354"/>
                    </a:cubicBezTo>
                    <a:cubicBezTo>
                      <a:pt x="9562500" y="258935"/>
                      <a:pt x="9477721" y="276078"/>
                      <a:pt x="9392533" y="291498"/>
                    </a:cubicBezTo>
                    <a:cubicBezTo>
                      <a:pt x="9345891" y="299632"/>
                      <a:pt x="9298681" y="303723"/>
                      <a:pt x="9252019" y="311564"/>
                    </a:cubicBezTo>
                    <a:cubicBezTo>
                      <a:pt x="9211115" y="318433"/>
                      <a:pt x="9170740" y="328758"/>
                      <a:pt x="9129899" y="336497"/>
                    </a:cubicBezTo>
                    <a:cubicBezTo>
                      <a:pt x="9094507" y="342987"/>
                      <a:pt x="9058706" y="347759"/>
                      <a:pt x="9023312" y="354253"/>
                    </a:cubicBezTo>
                    <a:cubicBezTo>
                      <a:pt x="8966639" y="364814"/>
                      <a:pt x="8910315" y="376230"/>
                      <a:pt x="8853949" y="387064"/>
                    </a:cubicBezTo>
                    <a:cubicBezTo>
                      <a:pt x="8830350" y="391295"/>
                      <a:pt x="8805902" y="400245"/>
                      <a:pt x="8783278" y="397418"/>
                    </a:cubicBezTo>
                    <a:cubicBezTo>
                      <a:pt x="8726267" y="390232"/>
                      <a:pt x="8671093" y="397198"/>
                      <a:pt x="8615640" y="408552"/>
                    </a:cubicBezTo>
                    <a:cubicBezTo>
                      <a:pt x="8596680" y="412471"/>
                      <a:pt x="8576049" y="413291"/>
                      <a:pt x="8557154" y="409627"/>
                    </a:cubicBezTo>
                    <a:cubicBezTo>
                      <a:pt x="8518491" y="402356"/>
                      <a:pt x="8480716" y="390947"/>
                      <a:pt x="8442474" y="381318"/>
                    </a:cubicBezTo>
                    <a:cubicBezTo>
                      <a:pt x="8438313" y="380145"/>
                      <a:pt x="8433365" y="380189"/>
                      <a:pt x="8428959" y="379618"/>
                    </a:cubicBezTo>
                    <a:cubicBezTo>
                      <a:pt x="8403970" y="376366"/>
                      <a:pt x="8379279" y="373098"/>
                      <a:pt x="8354329" y="370428"/>
                    </a:cubicBezTo>
                    <a:cubicBezTo>
                      <a:pt x="8340833" y="369017"/>
                      <a:pt x="8327184" y="369657"/>
                      <a:pt x="8313705" y="368535"/>
                    </a:cubicBezTo>
                    <a:cubicBezTo>
                      <a:pt x="8261532" y="363935"/>
                      <a:pt x="8205623" y="381441"/>
                      <a:pt x="8158571" y="349396"/>
                    </a:cubicBezTo>
                    <a:cubicBezTo>
                      <a:pt x="8128030" y="328752"/>
                      <a:pt x="8100257" y="335890"/>
                      <a:pt x="8069467" y="341485"/>
                    </a:cubicBezTo>
                    <a:cubicBezTo>
                      <a:pt x="8046153" y="345696"/>
                      <a:pt x="8022024" y="346466"/>
                      <a:pt x="7998265" y="348379"/>
                    </a:cubicBezTo>
                    <a:cubicBezTo>
                      <a:pt x="7956565" y="352093"/>
                      <a:pt x="7914826" y="355232"/>
                      <a:pt x="7873167" y="359529"/>
                    </a:cubicBezTo>
                    <a:cubicBezTo>
                      <a:pt x="7859864" y="361016"/>
                      <a:pt x="7846730" y="369197"/>
                      <a:pt x="7833600" y="368926"/>
                    </a:cubicBezTo>
                    <a:cubicBezTo>
                      <a:pt x="7772906" y="367528"/>
                      <a:pt x="7711993" y="362939"/>
                      <a:pt x="7651338" y="362121"/>
                    </a:cubicBezTo>
                    <a:cubicBezTo>
                      <a:pt x="7616924" y="361556"/>
                      <a:pt x="7582209" y="369456"/>
                      <a:pt x="7548003" y="367710"/>
                    </a:cubicBezTo>
                    <a:cubicBezTo>
                      <a:pt x="7508539" y="365739"/>
                      <a:pt x="7469448" y="356458"/>
                      <a:pt x="7430093" y="351855"/>
                    </a:cubicBezTo>
                    <a:cubicBezTo>
                      <a:pt x="7419227" y="350559"/>
                      <a:pt x="7407516" y="353979"/>
                      <a:pt x="7396245" y="355328"/>
                    </a:cubicBezTo>
                    <a:cubicBezTo>
                      <a:pt x="7383524" y="356781"/>
                      <a:pt x="7371134" y="358791"/>
                      <a:pt x="7358394" y="359950"/>
                    </a:cubicBezTo>
                    <a:cubicBezTo>
                      <a:pt x="7319573" y="363179"/>
                      <a:pt x="7280655" y="364958"/>
                      <a:pt x="7241933" y="369637"/>
                    </a:cubicBezTo>
                    <a:cubicBezTo>
                      <a:pt x="7218235" y="372418"/>
                      <a:pt x="7194108" y="386008"/>
                      <a:pt x="7171767" y="383160"/>
                    </a:cubicBezTo>
                    <a:cubicBezTo>
                      <a:pt x="7126248" y="377813"/>
                      <a:pt x="7082583" y="399728"/>
                      <a:pt x="7036569" y="387132"/>
                    </a:cubicBezTo>
                    <a:cubicBezTo>
                      <a:pt x="7022328" y="383442"/>
                      <a:pt x="7003983" y="396347"/>
                      <a:pt x="6987200" y="398073"/>
                    </a:cubicBezTo>
                    <a:cubicBezTo>
                      <a:pt x="6945251" y="402388"/>
                      <a:pt x="6903183" y="404965"/>
                      <a:pt x="6861115" y="407542"/>
                    </a:cubicBezTo>
                    <a:cubicBezTo>
                      <a:pt x="6823394" y="409822"/>
                      <a:pt x="6784520" y="416550"/>
                      <a:pt x="6747718" y="410900"/>
                    </a:cubicBezTo>
                    <a:cubicBezTo>
                      <a:pt x="6709137" y="404791"/>
                      <a:pt x="6674999" y="408284"/>
                      <a:pt x="6638839" y="420654"/>
                    </a:cubicBezTo>
                    <a:cubicBezTo>
                      <a:pt x="6614066" y="429044"/>
                      <a:pt x="6587444" y="431733"/>
                      <a:pt x="6561486" y="435540"/>
                    </a:cubicBezTo>
                    <a:cubicBezTo>
                      <a:pt x="6533513" y="439778"/>
                      <a:pt x="6502069" y="435804"/>
                      <a:pt x="6477200" y="447113"/>
                    </a:cubicBezTo>
                    <a:cubicBezTo>
                      <a:pt x="6403159" y="480713"/>
                      <a:pt x="6325566" y="492119"/>
                      <a:pt x="6246111" y="497537"/>
                    </a:cubicBezTo>
                    <a:cubicBezTo>
                      <a:pt x="6231608" y="498524"/>
                      <a:pt x="6216540" y="495475"/>
                      <a:pt x="6202328" y="492074"/>
                    </a:cubicBezTo>
                    <a:cubicBezTo>
                      <a:pt x="6119346" y="471508"/>
                      <a:pt x="6038018" y="479381"/>
                      <a:pt x="5956458" y="500965"/>
                    </a:cubicBezTo>
                    <a:cubicBezTo>
                      <a:pt x="5939584" y="505613"/>
                      <a:pt x="5920486" y="507499"/>
                      <a:pt x="5903139" y="505186"/>
                    </a:cubicBezTo>
                    <a:cubicBezTo>
                      <a:pt x="5854306" y="498315"/>
                      <a:pt x="5806470" y="484677"/>
                      <a:pt x="5757547" y="480730"/>
                    </a:cubicBezTo>
                    <a:cubicBezTo>
                      <a:pt x="5676701" y="474297"/>
                      <a:pt x="5610121" y="519038"/>
                      <a:pt x="5540270" y="550023"/>
                    </a:cubicBezTo>
                    <a:cubicBezTo>
                      <a:pt x="5473801" y="579316"/>
                      <a:pt x="5419599" y="638949"/>
                      <a:pt x="5338128" y="631974"/>
                    </a:cubicBezTo>
                    <a:cubicBezTo>
                      <a:pt x="5329931" y="631367"/>
                      <a:pt x="5321476" y="639812"/>
                      <a:pt x="5312622" y="642454"/>
                    </a:cubicBezTo>
                    <a:cubicBezTo>
                      <a:pt x="5288350" y="649647"/>
                      <a:pt x="5264155" y="657994"/>
                      <a:pt x="5239393" y="662307"/>
                    </a:cubicBezTo>
                    <a:cubicBezTo>
                      <a:pt x="5209181" y="667862"/>
                      <a:pt x="5178072" y="668817"/>
                      <a:pt x="5147821" y="673791"/>
                    </a:cubicBezTo>
                    <a:cubicBezTo>
                      <a:pt x="5108908" y="679940"/>
                      <a:pt x="5070972" y="691848"/>
                      <a:pt x="5032111" y="694497"/>
                    </a:cubicBezTo>
                    <a:cubicBezTo>
                      <a:pt x="5000793" y="696632"/>
                      <a:pt x="4969032" y="688019"/>
                      <a:pt x="4937648" y="684913"/>
                    </a:cubicBezTo>
                    <a:cubicBezTo>
                      <a:pt x="4893363" y="680649"/>
                      <a:pt x="4845361" y="685962"/>
                      <a:pt x="4805529" y="670032"/>
                    </a:cubicBezTo>
                    <a:cubicBezTo>
                      <a:pt x="4763006" y="653119"/>
                      <a:pt x="4723244" y="646796"/>
                      <a:pt x="4681029" y="655792"/>
                    </a:cubicBezTo>
                    <a:cubicBezTo>
                      <a:pt x="4666957" y="658791"/>
                      <a:pt x="4649519" y="672217"/>
                      <a:pt x="4643990" y="685120"/>
                    </a:cubicBezTo>
                    <a:cubicBezTo>
                      <a:pt x="4631676" y="713928"/>
                      <a:pt x="4612585" y="720184"/>
                      <a:pt x="4585542" y="712411"/>
                    </a:cubicBezTo>
                    <a:cubicBezTo>
                      <a:pt x="4562077" y="705853"/>
                      <a:pt x="4533672" y="703713"/>
                      <a:pt x="4516947" y="689117"/>
                    </a:cubicBezTo>
                    <a:cubicBezTo>
                      <a:pt x="4469552" y="647774"/>
                      <a:pt x="4412904" y="650180"/>
                      <a:pt x="4356995" y="642048"/>
                    </a:cubicBezTo>
                    <a:cubicBezTo>
                      <a:pt x="4322867" y="637088"/>
                      <a:pt x="4291523" y="638934"/>
                      <a:pt x="4258219" y="646156"/>
                    </a:cubicBezTo>
                    <a:cubicBezTo>
                      <a:pt x="4185895" y="662159"/>
                      <a:pt x="4113776" y="651342"/>
                      <a:pt x="4042233" y="636117"/>
                    </a:cubicBezTo>
                    <a:cubicBezTo>
                      <a:pt x="3994923" y="625941"/>
                      <a:pt x="3946812" y="621063"/>
                      <a:pt x="3899777" y="610576"/>
                    </a:cubicBezTo>
                    <a:cubicBezTo>
                      <a:pt x="3864554" y="602488"/>
                      <a:pt x="3829196" y="592371"/>
                      <a:pt x="3796441" y="577707"/>
                    </a:cubicBezTo>
                    <a:cubicBezTo>
                      <a:pt x="3748937" y="556178"/>
                      <a:pt x="3706395" y="521788"/>
                      <a:pt x="3648774" y="535623"/>
                    </a:cubicBezTo>
                    <a:cubicBezTo>
                      <a:pt x="3598036" y="547820"/>
                      <a:pt x="3550396" y="532716"/>
                      <a:pt x="3502227" y="518518"/>
                    </a:cubicBezTo>
                    <a:cubicBezTo>
                      <a:pt x="3466848" y="508111"/>
                      <a:pt x="3431455" y="497410"/>
                      <a:pt x="3395228" y="491723"/>
                    </a:cubicBezTo>
                    <a:cubicBezTo>
                      <a:pt x="3352235" y="485040"/>
                      <a:pt x="3304663" y="492363"/>
                      <a:pt x="3265757" y="477242"/>
                    </a:cubicBezTo>
                    <a:cubicBezTo>
                      <a:pt x="3225052" y="461369"/>
                      <a:pt x="3193136" y="476075"/>
                      <a:pt x="3158404" y="483689"/>
                    </a:cubicBezTo>
                    <a:cubicBezTo>
                      <a:pt x="3102986" y="495623"/>
                      <a:pt x="3048333" y="514498"/>
                      <a:pt x="2990483" y="499212"/>
                    </a:cubicBezTo>
                    <a:cubicBezTo>
                      <a:pt x="2920173" y="480697"/>
                      <a:pt x="2850324" y="460405"/>
                      <a:pt x="2779802" y="443069"/>
                    </a:cubicBezTo>
                    <a:cubicBezTo>
                      <a:pt x="2752548" y="436477"/>
                      <a:pt x="2723606" y="434954"/>
                      <a:pt x="2695508" y="433082"/>
                    </a:cubicBezTo>
                    <a:cubicBezTo>
                      <a:pt x="2668903" y="431690"/>
                      <a:pt x="2637847" y="441965"/>
                      <a:pt x="2616713" y="431172"/>
                    </a:cubicBezTo>
                    <a:cubicBezTo>
                      <a:pt x="2562378" y="403411"/>
                      <a:pt x="2507687" y="391698"/>
                      <a:pt x="2447364" y="395810"/>
                    </a:cubicBezTo>
                    <a:cubicBezTo>
                      <a:pt x="2424744" y="397352"/>
                      <a:pt x="2401814" y="385802"/>
                      <a:pt x="2378751" y="385044"/>
                    </a:cubicBezTo>
                    <a:cubicBezTo>
                      <a:pt x="2347229" y="384281"/>
                      <a:pt x="2310735" y="378901"/>
                      <a:pt x="2284230" y="391782"/>
                    </a:cubicBezTo>
                    <a:cubicBezTo>
                      <a:pt x="2221919" y="422248"/>
                      <a:pt x="2168532" y="404037"/>
                      <a:pt x="2110801" y="382042"/>
                    </a:cubicBezTo>
                    <a:cubicBezTo>
                      <a:pt x="2053961" y="360279"/>
                      <a:pt x="1994577" y="343935"/>
                      <a:pt x="1934854" y="331108"/>
                    </a:cubicBezTo>
                    <a:cubicBezTo>
                      <a:pt x="1912400" y="326519"/>
                      <a:pt x="1886705" y="338470"/>
                      <a:pt x="1862479" y="342158"/>
                    </a:cubicBezTo>
                    <a:cubicBezTo>
                      <a:pt x="1853818" y="343333"/>
                      <a:pt x="1844309" y="344855"/>
                      <a:pt x="1836283" y="342488"/>
                    </a:cubicBezTo>
                    <a:cubicBezTo>
                      <a:pt x="1758698" y="319808"/>
                      <a:pt x="1680403" y="303878"/>
                      <a:pt x="1599327" y="323970"/>
                    </a:cubicBezTo>
                    <a:cubicBezTo>
                      <a:pt x="1591888" y="325937"/>
                      <a:pt x="1583257" y="323319"/>
                      <a:pt x="1575578" y="321802"/>
                    </a:cubicBezTo>
                    <a:cubicBezTo>
                      <a:pt x="1538035" y="313873"/>
                      <a:pt x="1500950" y="299795"/>
                      <a:pt x="1463288" y="298576"/>
                    </a:cubicBezTo>
                    <a:cubicBezTo>
                      <a:pt x="1370438" y="295582"/>
                      <a:pt x="1277384" y="298137"/>
                      <a:pt x="1184165" y="298373"/>
                    </a:cubicBezTo>
                    <a:cubicBezTo>
                      <a:pt x="1178344" y="298480"/>
                      <a:pt x="1172255" y="298896"/>
                      <a:pt x="1166899" y="297220"/>
                    </a:cubicBezTo>
                    <a:cubicBezTo>
                      <a:pt x="1131827" y="287082"/>
                      <a:pt x="1102238" y="293180"/>
                      <a:pt x="1074855" y="318934"/>
                    </a:cubicBezTo>
                    <a:cubicBezTo>
                      <a:pt x="1062808" y="330244"/>
                      <a:pt x="1045783" y="336940"/>
                      <a:pt x="1030232" y="343829"/>
                    </a:cubicBezTo>
                    <a:cubicBezTo>
                      <a:pt x="1007334" y="354132"/>
                      <a:pt x="983839" y="364180"/>
                      <a:pt x="959854" y="371351"/>
                    </a:cubicBezTo>
                    <a:cubicBezTo>
                      <a:pt x="936141" y="378210"/>
                      <a:pt x="910825" y="387219"/>
                      <a:pt x="887350" y="384742"/>
                    </a:cubicBezTo>
                    <a:cubicBezTo>
                      <a:pt x="845096" y="380339"/>
                      <a:pt x="804258" y="366810"/>
                      <a:pt x="762349" y="358882"/>
                    </a:cubicBezTo>
                    <a:cubicBezTo>
                      <a:pt x="747884" y="356082"/>
                      <a:pt x="732263" y="357732"/>
                      <a:pt x="717454" y="358448"/>
                    </a:cubicBezTo>
                    <a:cubicBezTo>
                      <a:pt x="683463" y="359893"/>
                      <a:pt x="649238" y="370675"/>
                      <a:pt x="616859" y="348700"/>
                    </a:cubicBezTo>
                    <a:cubicBezTo>
                      <a:pt x="586900" y="328019"/>
                      <a:pt x="558641" y="336644"/>
                      <a:pt x="529939" y="355789"/>
                    </a:cubicBezTo>
                    <a:cubicBezTo>
                      <a:pt x="509309" y="369433"/>
                      <a:pt x="485605" y="380664"/>
                      <a:pt x="461851" y="386945"/>
                    </a:cubicBezTo>
                    <a:cubicBezTo>
                      <a:pt x="429225" y="395576"/>
                      <a:pt x="396634" y="400422"/>
                      <a:pt x="360707" y="399082"/>
                    </a:cubicBezTo>
                    <a:cubicBezTo>
                      <a:pt x="335299" y="398193"/>
                      <a:pt x="314629" y="398437"/>
                      <a:pt x="293863" y="384410"/>
                    </a:cubicBezTo>
                    <a:cubicBezTo>
                      <a:pt x="290517" y="382308"/>
                      <a:pt x="284678" y="382122"/>
                      <a:pt x="280347" y="382711"/>
                    </a:cubicBezTo>
                    <a:cubicBezTo>
                      <a:pt x="223554" y="391535"/>
                      <a:pt x="166827" y="392780"/>
                      <a:pt x="108881" y="393231"/>
                    </a:cubicBezTo>
                    <a:cubicBezTo>
                      <a:pt x="90460" y="393322"/>
                      <a:pt x="71882" y="394571"/>
                      <a:pt x="53435" y="397222"/>
                    </a:cubicBezTo>
                    <a:lnTo>
                      <a:pt x="0" y="409348"/>
                    </a:lnTo>
                    <a:close/>
                  </a:path>
                </a:pathLst>
              </a:custGeom>
              <a:solidFill>
                <a:schemeClr val="lt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3D0F2937-CF06-453C-B076-800064AEB4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0"/>
                <a:ext cx="10455568" cy="715479"/>
              </a:xfrm>
              <a:custGeom>
                <a:avLst/>
                <a:gdLst>
                  <a:gd name="connsiteX0" fmla="*/ 0 w 10455568"/>
                  <a:gd name="connsiteY0" fmla="*/ 0 h 715479"/>
                  <a:gd name="connsiteX1" fmla="*/ 10455568 w 10455568"/>
                  <a:gd name="connsiteY1" fmla="*/ 0 h 715479"/>
                  <a:gd name="connsiteX2" fmla="*/ 10434629 w 10455568"/>
                  <a:gd name="connsiteY2" fmla="*/ 8947 h 715479"/>
                  <a:gd name="connsiteX3" fmla="*/ 10249341 w 10455568"/>
                  <a:gd name="connsiteY3" fmla="*/ 73146 h 715479"/>
                  <a:gd name="connsiteX4" fmla="*/ 10172148 w 10455568"/>
                  <a:gd name="connsiteY4" fmla="*/ 103170 h 715479"/>
                  <a:gd name="connsiteX5" fmla="*/ 9994576 w 10455568"/>
                  <a:gd name="connsiteY5" fmla="*/ 156647 h 715479"/>
                  <a:gd name="connsiteX6" fmla="*/ 9894474 w 10455568"/>
                  <a:gd name="connsiteY6" fmla="*/ 192604 h 715479"/>
                  <a:gd name="connsiteX7" fmla="*/ 9647603 w 10455568"/>
                  <a:gd name="connsiteY7" fmla="*/ 242354 h 715479"/>
                  <a:gd name="connsiteX8" fmla="*/ 9392533 w 10455568"/>
                  <a:gd name="connsiteY8" fmla="*/ 291498 h 715479"/>
                  <a:gd name="connsiteX9" fmla="*/ 9252019 w 10455568"/>
                  <a:gd name="connsiteY9" fmla="*/ 311564 h 715479"/>
                  <a:gd name="connsiteX10" fmla="*/ 9129899 w 10455568"/>
                  <a:gd name="connsiteY10" fmla="*/ 336497 h 715479"/>
                  <a:gd name="connsiteX11" fmla="*/ 9023312 w 10455568"/>
                  <a:gd name="connsiteY11" fmla="*/ 354253 h 715479"/>
                  <a:gd name="connsiteX12" fmla="*/ 8853949 w 10455568"/>
                  <a:gd name="connsiteY12" fmla="*/ 387064 h 715479"/>
                  <a:gd name="connsiteX13" fmla="*/ 8783278 w 10455568"/>
                  <a:gd name="connsiteY13" fmla="*/ 397418 h 715479"/>
                  <a:gd name="connsiteX14" fmla="*/ 8615640 w 10455568"/>
                  <a:gd name="connsiteY14" fmla="*/ 408552 h 715479"/>
                  <a:gd name="connsiteX15" fmla="*/ 8557154 w 10455568"/>
                  <a:gd name="connsiteY15" fmla="*/ 409627 h 715479"/>
                  <a:gd name="connsiteX16" fmla="*/ 8442474 w 10455568"/>
                  <a:gd name="connsiteY16" fmla="*/ 381318 h 715479"/>
                  <a:gd name="connsiteX17" fmla="*/ 8428959 w 10455568"/>
                  <a:gd name="connsiteY17" fmla="*/ 379618 h 715479"/>
                  <a:gd name="connsiteX18" fmla="*/ 8354329 w 10455568"/>
                  <a:gd name="connsiteY18" fmla="*/ 370428 h 715479"/>
                  <a:gd name="connsiteX19" fmla="*/ 8313705 w 10455568"/>
                  <a:gd name="connsiteY19" fmla="*/ 368535 h 715479"/>
                  <a:gd name="connsiteX20" fmla="*/ 8158571 w 10455568"/>
                  <a:gd name="connsiteY20" fmla="*/ 349396 h 715479"/>
                  <a:gd name="connsiteX21" fmla="*/ 8069467 w 10455568"/>
                  <a:gd name="connsiteY21" fmla="*/ 341485 h 715479"/>
                  <a:gd name="connsiteX22" fmla="*/ 7998265 w 10455568"/>
                  <a:gd name="connsiteY22" fmla="*/ 348379 h 715479"/>
                  <a:gd name="connsiteX23" fmla="*/ 7873167 w 10455568"/>
                  <a:gd name="connsiteY23" fmla="*/ 359529 h 715479"/>
                  <a:gd name="connsiteX24" fmla="*/ 7833600 w 10455568"/>
                  <a:gd name="connsiteY24" fmla="*/ 368926 h 715479"/>
                  <a:gd name="connsiteX25" fmla="*/ 7651338 w 10455568"/>
                  <a:gd name="connsiteY25" fmla="*/ 362121 h 715479"/>
                  <a:gd name="connsiteX26" fmla="*/ 7548003 w 10455568"/>
                  <a:gd name="connsiteY26" fmla="*/ 367710 h 715479"/>
                  <a:gd name="connsiteX27" fmla="*/ 7430093 w 10455568"/>
                  <a:gd name="connsiteY27" fmla="*/ 351855 h 715479"/>
                  <a:gd name="connsiteX28" fmla="*/ 7396245 w 10455568"/>
                  <a:gd name="connsiteY28" fmla="*/ 355328 h 715479"/>
                  <a:gd name="connsiteX29" fmla="*/ 7358394 w 10455568"/>
                  <a:gd name="connsiteY29" fmla="*/ 359950 h 715479"/>
                  <a:gd name="connsiteX30" fmla="*/ 7241933 w 10455568"/>
                  <a:gd name="connsiteY30" fmla="*/ 369637 h 715479"/>
                  <a:gd name="connsiteX31" fmla="*/ 7171767 w 10455568"/>
                  <a:gd name="connsiteY31" fmla="*/ 383160 h 715479"/>
                  <a:gd name="connsiteX32" fmla="*/ 7036569 w 10455568"/>
                  <a:gd name="connsiteY32" fmla="*/ 387132 h 715479"/>
                  <a:gd name="connsiteX33" fmla="*/ 6987200 w 10455568"/>
                  <a:gd name="connsiteY33" fmla="*/ 398073 h 715479"/>
                  <a:gd name="connsiteX34" fmla="*/ 6861115 w 10455568"/>
                  <a:gd name="connsiteY34" fmla="*/ 407542 h 715479"/>
                  <a:gd name="connsiteX35" fmla="*/ 6747718 w 10455568"/>
                  <a:gd name="connsiteY35" fmla="*/ 410900 h 715479"/>
                  <a:gd name="connsiteX36" fmla="*/ 6638839 w 10455568"/>
                  <a:gd name="connsiteY36" fmla="*/ 420654 h 715479"/>
                  <a:gd name="connsiteX37" fmla="*/ 6561486 w 10455568"/>
                  <a:gd name="connsiteY37" fmla="*/ 435540 h 715479"/>
                  <a:gd name="connsiteX38" fmla="*/ 6477200 w 10455568"/>
                  <a:gd name="connsiteY38" fmla="*/ 447113 h 715479"/>
                  <a:gd name="connsiteX39" fmla="*/ 6246111 w 10455568"/>
                  <a:gd name="connsiteY39" fmla="*/ 497537 h 715479"/>
                  <a:gd name="connsiteX40" fmla="*/ 6202328 w 10455568"/>
                  <a:gd name="connsiteY40" fmla="*/ 492074 h 715479"/>
                  <a:gd name="connsiteX41" fmla="*/ 5956458 w 10455568"/>
                  <a:gd name="connsiteY41" fmla="*/ 500965 h 715479"/>
                  <a:gd name="connsiteX42" fmla="*/ 5903139 w 10455568"/>
                  <a:gd name="connsiteY42" fmla="*/ 505186 h 715479"/>
                  <a:gd name="connsiteX43" fmla="*/ 5757547 w 10455568"/>
                  <a:gd name="connsiteY43" fmla="*/ 480730 h 715479"/>
                  <a:gd name="connsiteX44" fmla="*/ 5540270 w 10455568"/>
                  <a:gd name="connsiteY44" fmla="*/ 550023 h 715479"/>
                  <a:gd name="connsiteX45" fmla="*/ 5338128 w 10455568"/>
                  <a:gd name="connsiteY45" fmla="*/ 631974 h 715479"/>
                  <a:gd name="connsiteX46" fmla="*/ 5312622 w 10455568"/>
                  <a:gd name="connsiteY46" fmla="*/ 642454 h 715479"/>
                  <a:gd name="connsiteX47" fmla="*/ 5239393 w 10455568"/>
                  <a:gd name="connsiteY47" fmla="*/ 662307 h 715479"/>
                  <a:gd name="connsiteX48" fmla="*/ 5147821 w 10455568"/>
                  <a:gd name="connsiteY48" fmla="*/ 673791 h 715479"/>
                  <a:gd name="connsiteX49" fmla="*/ 5032111 w 10455568"/>
                  <a:gd name="connsiteY49" fmla="*/ 694497 h 715479"/>
                  <a:gd name="connsiteX50" fmla="*/ 4937648 w 10455568"/>
                  <a:gd name="connsiteY50" fmla="*/ 684913 h 715479"/>
                  <a:gd name="connsiteX51" fmla="*/ 4805529 w 10455568"/>
                  <a:gd name="connsiteY51" fmla="*/ 670032 h 715479"/>
                  <a:gd name="connsiteX52" fmla="*/ 4681029 w 10455568"/>
                  <a:gd name="connsiteY52" fmla="*/ 655792 h 715479"/>
                  <a:gd name="connsiteX53" fmla="*/ 4643990 w 10455568"/>
                  <a:gd name="connsiteY53" fmla="*/ 685120 h 715479"/>
                  <a:gd name="connsiteX54" fmla="*/ 4585542 w 10455568"/>
                  <a:gd name="connsiteY54" fmla="*/ 712411 h 715479"/>
                  <a:gd name="connsiteX55" fmla="*/ 4516947 w 10455568"/>
                  <a:gd name="connsiteY55" fmla="*/ 689117 h 715479"/>
                  <a:gd name="connsiteX56" fmla="*/ 4356995 w 10455568"/>
                  <a:gd name="connsiteY56" fmla="*/ 642048 h 715479"/>
                  <a:gd name="connsiteX57" fmla="*/ 4258219 w 10455568"/>
                  <a:gd name="connsiteY57" fmla="*/ 646156 h 715479"/>
                  <a:gd name="connsiteX58" fmla="*/ 4042233 w 10455568"/>
                  <a:gd name="connsiteY58" fmla="*/ 636117 h 715479"/>
                  <a:gd name="connsiteX59" fmla="*/ 3899777 w 10455568"/>
                  <a:gd name="connsiteY59" fmla="*/ 610576 h 715479"/>
                  <a:gd name="connsiteX60" fmla="*/ 3796441 w 10455568"/>
                  <a:gd name="connsiteY60" fmla="*/ 577707 h 715479"/>
                  <a:gd name="connsiteX61" fmla="*/ 3648774 w 10455568"/>
                  <a:gd name="connsiteY61" fmla="*/ 535623 h 715479"/>
                  <a:gd name="connsiteX62" fmla="*/ 3502227 w 10455568"/>
                  <a:gd name="connsiteY62" fmla="*/ 518518 h 715479"/>
                  <a:gd name="connsiteX63" fmla="*/ 3395228 w 10455568"/>
                  <a:gd name="connsiteY63" fmla="*/ 491723 h 715479"/>
                  <a:gd name="connsiteX64" fmla="*/ 3265757 w 10455568"/>
                  <a:gd name="connsiteY64" fmla="*/ 477242 h 715479"/>
                  <a:gd name="connsiteX65" fmla="*/ 3158404 w 10455568"/>
                  <a:gd name="connsiteY65" fmla="*/ 483689 h 715479"/>
                  <a:gd name="connsiteX66" fmla="*/ 2990483 w 10455568"/>
                  <a:gd name="connsiteY66" fmla="*/ 499212 h 715479"/>
                  <a:gd name="connsiteX67" fmla="*/ 2779802 w 10455568"/>
                  <a:gd name="connsiteY67" fmla="*/ 443069 h 715479"/>
                  <a:gd name="connsiteX68" fmla="*/ 2695508 w 10455568"/>
                  <a:gd name="connsiteY68" fmla="*/ 433082 h 715479"/>
                  <a:gd name="connsiteX69" fmla="*/ 2616713 w 10455568"/>
                  <a:gd name="connsiteY69" fmla="*/ 431172 h 715479"/>
                  <a:gd name="connsiteX70" fmla="*/ 2447364 w 10455568"/>
                  <a:gd name="connsiteY70" fmla="*/ 395810 h 715479"/>
                  <a:gd name="connsiteX71" fmla="*/ 2378751 w 10455568"/>
                  <a:gd name="connsiteY71" fmla="*/ 385044 h 715479"/>
                  <a:gd name="connsiteX72" fmla="*/ 2284230 w 10455568"/>
                  <a:gd name="connsiteY72" fmla="*/ 391782 h 715479"/>
                  <a:gd name="connsiteX73" fmla="*/ 2110801 w 10455568"/>
                  <a:gd name="connsiteY73" fmla="*/ 382042 h 715479"/>
                  <a:gd name="connsiteX74" fmla="*/ 1934854 w 10455568"/>
                  <a:gd name="connsiteY74" fmla="*/ 331108 h 715479"/>
                  <a:gd name="connsiteX75" fmla="*/ 1862479 w 10455568"/>
                  <a:gd name="connsiteY75" fmla="*/ 342158 h 715479"/>
                  <a:gd name="connsiteX76" fmla="*/ 1836283 w 10455568"/>
                  <a:gd name="connsiteY76" fmla="*/ 342488 h 715479"/>
                  <a:gd name="connsiteX77" fmla="*/ 1599327 w 10455568"/>
                  <a:gd name="connsiteY77" fmla="*/ 323970 h 715479"/>
                  <a:gd name="connsiteX78" fmla="*/ 1575578 w 10455568"/>
                  <a:gd name="connsiteY78" fmla="*/ 321802 h 715479"/>
                  <a:gd name="connsiteX79" fmla="*/ 1463288 w 10455568"/>
                  <a:gd name="connsiteY79" fmla="*/ 298576 h 715479"/>
                  <a:gd name="connsiteX80" fmla="*/ 1184165 w 10455568"/>
                  <a:gd name="connsiteY80" fmla="*/ 298373 h 715479"/>
                  <a:gd name="connsiteX81" fmla="*/ 1166899 w 10455568"/>
                  <a:gd name="connsiteY81" fmla="*/ 297220 h 715479"/>
                  <a:gd name="connsiteX82" fmla="*/ 1074855 w 10455568"/>
                  <a:gd name="connsiteY82" fmla="*/ 318934 h 715479"/>
                  <a:gd name="connsiteX83" fmla="*/ 1030232 w 10455568"/>
                  <a:gd name="connsiteY83" fmla="*/ 343829 h 715479"/>
                  <a:gd name="connsiteX84" fmla="*/ 959854 w 10455568"/>
                  <a:gd name="connsiteY84" fmla="*/ 371351 h 715479"/>
                  <a:gd name="connsiteX85" fmla="*/ 887350 w 10455568"/>
                  <a:gd name="connsiteY85" fmla="*/ 384742 h 715479"/>
                  <a:gd name="connsiteX86" fmla="*/ 762349 w 10455568"/>
                  <a:gd name="connsiteY86" fmla="*/ 358882 h 715479"/>
                  <a:gd name="connsiteX87" fmla="*/ 717454 w 10455568"/>
                  <a:gd name="connsiteY87" fmla="*/ 358448 h 715479"/>
                  <a:gd name="connsiteX88" fmla="*/ 616859 w 10455568"/>
                  <a:gd name="connsiteY88" fmla="*/ 348700 h 715479"/>
                  <a:gd name="connsiteX89" fmla="*/ 529939 w 10455568"/>
                  <a:gd name="connsiteY89" fmla="*/ 355789 h 715479"/>
                  <a:gd name="connsiteX90" fmla="*/ 461851 w 10455568"/>
                  <a:gd name="connsiteY90" fmla="*/ 386945 h 715479"/>
                  <a:gd name="connsiteX91" fmla="*/ 360707 w 10455568"/>
                  <a:gd name="connsiteY91" fmla="*/ 399082 h 715479"/>
                  <a:gd name="connsiteX92" fmla="*/ 293863 w 10455568"/>
                  <a:gd name="connsiteY92" fmla="*/ 384410 h 715479"/>
                  <a:gd name="connsiteX93" fmla="*/ 280347 w 10455568"/>
                  <a:gd name="connsiteY93" fmla="*/ 382711 h 715479"/>
                  <a:gd name="connsiteX94" fmla="*/ 108881 w 10455568"/>
                  <a:gd name="connsiteY94" fmla="*/ 393231 h 715479"/>
                  <a:gd name="connsiteX95" fmla="*/ 53435 w 10455568"/>
                  <a:gd name="connsiteY95" fmla="*/ 397222 h 715479"/>
                  <a:gd name="connsiteX96" fmla="*/ 0 w 10455568"/>
                  <a:gd name="connsiteY96" fmla="*/ 409348 h 7154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</a:cxnLst>
                <a:rect l="l" t="t" r="r" b="b"/>
                <a:pathLst>
                  <a:path w="10455568" h="715479">
                    <a:moveTo>
                      <a:pt x="0" y="0"/>
                    </a:moveTo>
                    <a:lnTo>
                      <a:pt x="10455568" y="0"/>
                    </a:lnTo>
                    <a:lnTo>
                      <a:pt x="10434629" y="8947"/>
                    </a:lnTo>
                    <a:cubicBezTo>
                      <a:pt x="10373917" y="32898"/>
                      <a:pt x="10311087" y="51455"/>
                      <a:pt x="10249341" y="73146"/>
                    </a:cubicBezTo>
                    <a:cubicBezTo>
                      <a:pt x="10223176" y="82504"/>
                      <a:pt x="10198388" y="94974"/>
                      <a:pt x="10172148" y="103170"/>
                    </a:cubicBezTo>
                    <a:cubicBezTo>
                      <a:pt x="10113395" y="121743"/>
                      <a:pt x="10053617" y="138053"/>
                      <a:pt x="9994576" y="156647"/>
                    </a:cubicBezTo>
                    <a:cubicBezTo>
                      <a:pt x="9960929" y="167389"/>
                      <a:pt x="9928899" y="184724"/>
                      <a:pt x="9894474" y="192604"/>
                    </a:cubicBezTo>
                    <a:cubicBezTo>
                      <a:pt x="9812718" y="211289"/>
                      <a:pt x="9730121" y="226242"/>
                      <a:pt x="9647603" y="242354"/>
                    </a:cubicBezTo>
                    <a:cubicBezTo>
                      <a:pt x="9562500" y="258935"/>
                      <a:pt x="9477721" y="276078"/>
                      <a:pt x="9392533" y="291498"/>
                    </a:cubicBezTo>
                    <a:cubicBezTo>
                      <a:pt x="9345891" y="299632"/>
                      <a:pt x="9298681" y="303723"/>
                      <a:pt x="9252019" y="311564"/>
                    </a:cubicBezTo>
                    <a:cubicBezTo>
                      <a:pt x="9211115" y="318433"/>
                      <a:pt x="9170740" y="328758"/>
                      <a:pt x="9129899" y="336497"/>
                    </a:cubicBezTo>
                    <a:cubicBezTo>
                      <a:pt x="9094507" y="342987"/>
                      <a:pt x="9058706" y="347759"/>
                      <a:pt x="9023312" y="354253"/>
                    </a:cubicBezTo>
                    <a:cubicBezTo>
                      <a:pt x="8966639" y="364814"/>
                      <a:pt x="8910315" y="376230"/>
                      <a:pt x="8853949" y="387064"/>
                    </a:cubicBezTo>
                    <a:cubicBezTo>
                      <a:pt x="8830350" y="391295"/>
                      <a:pt x="8805902" y="400245"/>
                      <a:pt x="8783278" y="397418"/>
                    </a:cubicBezTo>
                    <a:cubicBezTo>
                      <a:pt x="8726267" y="390232"/>
                      <a:pt x="8671093" y="397198"/>
                      <a:pt x="8615640" y="408552"/>
                    </a:cubicBezTo>
                    <a:cubicBezTo>
                      <a:pt x="8596680" y="412471"/>
                      <a:pt x="8576049" y="413291"/>
                      <a:pt x="8557154" y="409627"/>
                    </a:cubicBezTo>
                    <a:cubicBezTo>
                      <a:pt x="8518491" y="402356"/>
                      <a:pt x="8480716" y="390947"/>
                      <a:pt x="8442474" y="381318"/>
                    </a:cubicBezTo>
                    <a:cubicBezTo>
                      <a:pt x="8438313" y="380145"/>
                      <a:pt x="8433365" y="380189"/>
                      <a:pt x="8428959" y="379618"/>
                    </a:cubicBezTo>
                    <a:cubicBezTo>
                      <a:pt x="8403970" y="376366"/>
                      <a:pt x="8379279" y="373098"/>
                      <a:pt x="8354329" y="370428"/>
                    </a:cubicBezTo>
                    <a:cubicBezTo>
                      <a:pt x="8340833" y="369017"/>
                      <a:pt x="8327184" y="369657"/>
                      <a:pt x="8313705" y="368535"/>
                    </a:cubicBezTo>
                    <a:cubicBezTo>
                      <a:pt x="8261532" y="363935"/>
                      <a:pt x="8205623" y="381441"/>
                      <a:pt x="8158571" y="349396"/>
                    </a:cubicBezTo>
                    <a:cubicBezTo>
                      <a:pt x="8128030" y="328752"/>
                      <a:pt x="8100257" y="335890"/>
                      <a:pt x="8069467" y="341485"/>
                    </a:cubicBezTo>
                    <a:cubicBezTo>
                      <a:pt x="8046153" y="345696"/>
                      <a:pt x="8022024" y="346466"/>
                      <a:pt x="7998265" y="348379"/>
                    </a:cubicBezTo>
                    <a:cubicBezTo>
                      <a:pt x="7956565" y="352093"/>
                      <a:pt x="7914826" y="355232"/>
                      <a:pt x="7873167" y="359529"/>
                    </a:cubicBezTo>
                    <a:cubicBezTo>
                      <a:pt x="7859864" y="361016"/>
                      <a:pt x="7846730" y="369197"/>
                      <a:pt x="7833600" y="368926"/>
                    </a:cubicBezTo>
                    <a:cubicBezTo>
                      <a:pt x="7772906" y="367528"/>
                      <a:pt x="7711993" y="362939"/>
                      <a:pt x="7651338" y="362121"/>
                    </a:cubicBezTo>
                    <a:cubicBezTo>
                      <a:pt x="7616924" y="361556"/>
                      <a:pt x="7582209" y="369456"/>
                      <a:pt x="7548003" y="367710"/>
                    </a:cubicBezTo>
                    <a:cubicBezTo>
                      <a:pt x="7508539" y="365739"/>
                      <a:pt x="7469448" y="356458"/>
                      <a:pt x="7430093" y="351855"/>
                    </a:cubicBezTo>
                    <a:cubicBezTo>
                      <a:pt x="7419227" y="350559"/>
                      <a:pt x="7407516" y="353979"/>
                      <a:pt x="7396245" y="355328"/>
                    </a:cubicBezTo>
                    <a:cubicBezTo>
                      <a:pt x="7383524" y="356781"/>
                      <a:pt x="7371134" y="358791"/>
                      <a:pt x="7358394" y="359950"/>
                    </a:cubicBezTo>
                    <a:cubicBezTo>
                      <a:pt x="7319573" y="363179"/>
                      <a:pt x="7280655" y="364958"/>
                      <a:pt x="7241933" y="369637"/>
                    </a:cubicBezTo>
                    <a:cubicBezTo>
                      <a:pt x="7218235" y="372418"/>
                      <a:pt x="7194108" y="386008"/>
                      <a:pt x="7171767" y="383160"/>
                    </a:cubicBezTo>
                    <a:cubicBezTo>
                      <a:pt x="7126248" y="377813"/>
                      <a:pt x="7082583" y="399728"/>
                      <a:pt x="7036569" y="387132"/>
                    </a:cubicBezTo>
                    <a:cubicBezTo>
                      <a:pt x="7022328" y="383442"/>
                      <a:pt x="7003983" y="396347"/>
                      <a:pt x="6987200" y="398073"/>
                    </a:cubicBezTo>
                    <a:cubicBezTo>
                      <a:pt x="6945251" y="402388"/>
                      <a:pt x="6903183" y="404965"/>
                      <a:pt x="6861115" y="407542"/>
                    </a:cubicBezTo>
                    <a:cubicBezTo>
                      <a:pt x="6823394" y="409822"/>
                      <a:pt x="6784520" y="416550"/>
                      <a:pt x="6747718" y="410900"/>
                    </a:cubicBezTo>
                    <a:cubicBezTo>
                      <a:pt x="6709137" y="404791"/>
                      <a:pt x="6674999" y="408284"/>
                      <a:pt x="6638839" y="420654"/>
                    </a:cubicBezTo>
                    <a:cubicBezTo>
                      <a:pt x="6614066" y="429044"/>
                      <a:pt x="6587444" y="431733"/>
                      <a:pt x="6561486" y="435540"/>
                    </a:cubicBezTo>
                    <a:cubicBezTo>
                      <a:pt x="6533513" y="439778"/>
                      <a:pt x="6502069" y="435804"/>
                      <a:pt x="6477200" y="447113"/>
                    </a:cubicBezTo>
                    <a:cubicBezTo>
                      <a:pt x="6403159" y="480713"/>
                      <a:pt x="6325566" y="492119"/>
                      <a:pt x="6246111" y="497537"/>
                    </a:cubicBezTo>
                    <a:cubicBezTo>
                      <a:pt x="6231608" y="498524"/>
                      <a:pt x="6216540" y="495475"/>
                      <a:pt x="6202328" y="492074"/>
                    </a:cubicBezTo>
                    <a:cubicBezTo>
                      <a:pt x="6119346" y="471508"/>
                      <a:pt x="6038018" y="479381"/>
                      <a:pt x="5956458" y="500965"/>
                    </a:cubicBezTo>
                    <a:cubicBezTo>
                      <a:pt x="5939584" y="505613"/>
                      <a:pt x="5920486" y="507499"/>
                      <a:pt x="5903139" y="505186"/>
                    </a:cubicBezTo>
                    <a:cubicBezTo>
                      <a:pt x="5854306" y="498315"/>
                      <a:pt x="5806470" y="484677"/>
                      <a:pt x="5757547" y="480730"/>
                    </a:cubicBezTo>
                    <a:cubicBezTo>
                      <a:pt x="5676701" y="474297"/>
                      <a:pt x="5610121" y="519038"/>
                      <a:pt x="5540270" y="550023"/>
                    </a:cubicBezTo>
                    <a:cubicBezTo>
                      <a:pt x="5473801" y="579316"/>
                      <a:pt x="5419599" y="638949"/>
                      <a:pt x="5338128" y="631974"/>
                    </a:cubicBezTo>
                    <a:cubicBezTo>
                      <a:pt x="5329931" y="631367"/>
                      <a:pt x="5321476" y="639812"/>
                      <a:pt x="5312622" y="642454"/>
                    </a:cubicBezTo>
                    <a:cubicBezTo>
                      <a:pt x="5288350" y="649647"/>
                      <a:pt x="5264155" y="657994"/>
                      <a:pt x="5239393" y="662307"/>
                    </a:cubicBezTo>
                    <a:cubicBezTo>
                      <a:pt x="5209181" y="667862"/>
                      <a:pt x="5178072" y="668817"/>
                      <a:pt x="5147821" y="673791"/>
                    </a:cubicBezTo>
                    <a:cubicBezTo>
                      <a:pt x="5108908" y="679940"/>
                      <a:pt x="5070972" y="691848"/>
                      <a:pt x="5032111" y="694497"/>
                    </a:cubicBezTo>
                    <a:cubicBezTo>
                      <a:pt x="5000793" y="696632"/>
                      <a:pt x="4969032" y="688019"/>
                      <a:pt x="4937648" y="684913"/>
                    </a:cubicBezTo>
                    <a:cubicBezTo>
                      <a:pt x="4893363" y="680649"/>
                      <a:pt x="4845361" y="685962"/>
                      <a:pt x="4805529" y="670032"/>
                    </a:cubicBezTo>
                    <a:cubicBezTo>
                      <a:pt x="4763006" y="653119"/>
                      <a:pt x="4723244" y="646796"/>
                      <a:pt x="4681029" y="655792"/>
                    </a:cubicBezTo>
                    <a:cubicBezTo>
                      <a:pt x="4666957" y="658791"/>
                      <a:pt x="4649519" y="672217"/>
                      <a:pt x="4643990" y="685120"/>
                    </a:cubicBezTo>
                    <a:cubicBezTo>
                      <a:pt x="4631676" y="713928"/>
                      <a:pt x="4612585" y="720184"/>
                      <a:pt x="4585542" y="712411"/>
                    </a:cubicBezTo>
                    <a:cubicBezTo>
                      <a:pt x="4562077" y="705853"/>
                      <a:pt x="4533672" y="703713"/>
                      <a:pt x="4516947" y="689117"/>
                    </a:cubicBezTo>
                    <a:cubicBezTo>
                      <a:pt x="4469552" y="647774"/>
                      <a:pt x="4412904" y="650180"/>
                      <a:pt x="4356995" y="642048"/>
                    </a:cubicBezTo>
                    <a:cubicBezTo>
                      <a:pt x="4322867" y="637088"/>
                      <a:pt x="4291523" y="638934"/>
                      <a:pt x="4258219" y="646156"/>
                    </a:cubicBezTo>
                    <a:cubicBezTo>
                      <a:pt x="4185895" y="662159"/>
                      <a:pt x="4113776" y="651342"/>
                      <a:pt x="4042233" y="636117"/>
                    </a:cubicBezTo>
                    <a:cubicBezTo>
                      <a:pt x="3994923" y="625941"/>
                      <a:pt x="3946812" y="621063"/>
                      <a:pt x="3899777" y="610576"/>
                    </a:cubicBezTo>
                    <a:cubicBezTo>
                      <a:pt x="3864554" y="602488"/>
                      <a:pt x="3829196" y="592371"/>
                      <a:pt x="3796441" y="577707"/>
                    </a:cubicBezTo>
                    <a:cubicBezTo>
                      <a:pt x="3748937" y="556178"/>
                      <a:pt x="3706395" y="521788"/>
                      <a:pt x="3648774" y="535623"/>
                    </a:cubicBezTo>
                    <a:cubicBezTo>
                      <a:pt x="3598036" y="547820"/>
                      <a:pt x="3550396" y="532716"/>
                      <a:pt x="3502227" y="518518"/>
                    </a:cubicBezTo>
                    <a:cubicBezTo>
                      <a:pt x="3466848" y="508111"/>
                      <a:pt x="3431455" y="497410"/>
                      <a:pt x="3395228" y="491723"/>
                    </a:cubicBezTo>
                    <a:cubicBezTo>
                      <a:pt x="3352235" y="485040"/>
                      <a:pt x="3304663" y="492363"/>
                      <a:pt x="3265757" y="477242"/>
                    </a:cubicBezTo>
                    <a:cubicBezTo>
                      <a:pt x="3225052" y="461369"/>
                      <a:pt x="3193136" y="476075"/>
                      <a:pt x="3158404" y="483689"/>
                    </a:cubicBezTo>
                    <a:cubicBezTo>
                      <a:pt x="3102986" y="495623"/>
                      <a:pt x="3048333" y="514498"/>
                      <a:pt x="2990483" y="499212"/>
                    </a:cubicBezTo>
                    <a:cubicBezTo>
                      <a:pt x="2920173" y="480697"/>
                      <a:pt x="2850324" y="460405"/>
                      <a:pt x="2779802" y="443069"/>
                    </a:cubicBezTo>
                    <a:cubicBezTo>
                      <a:pt x="2752548" y="436477"/>
                      <a:pt x="2723606" y="434954"/>
                      <a:pt x="2695508" y="433082"/>
                    </a:cubicBezTo>
                    <a:cubicBezTo>
                      <a:pt x="2668903" y="431690"/>
                      <a:pt x="2637847" y="441965"/>
                      <a:pt x="2616713" y="431172"/>
                    </a:cubicBezTo>
                    <a:cubicBezTo>
                      <a:pt x="2562378" y="403411"/>
                      <a:pt x="2507687" y="391698"/>
                      <a:pt x="2447364" y="395810"/>
                    </a:cubicBezTo>
                    <a:cubicBezTo>
                      <a:pt x="2424744" y="397352"/>
                      <a:pt x="2401814" y="385802"/>
                      <a:pt x="2378751" y="385044"/>
                    </a:cubicBezTo>
                    <a:cubicBezTo>
                      <a:pt x="2347229" y="384281"/>
                      <a:pt x="2310735" y="378901"/>
                      <a:pt x="2284230" y="391782"/>
                    </a:cubicBezTo>
                    <a:cubicBezTo>
                      <a:pt x="2221919" y="422248"/>
                      <a:pt x="2168532" y="404037"/>
                      <a:pt x="2110801" y="382042"/>
                    </a:cubicBezTo>
                    <a:cubicBezTo>
                      <a:pt x="2053961" y="360279"/>
                      <a:pt x="1994577" y="343935"/>
                      <a:pt x="1934854" y="331108"/>
                    </a:cubicBezTo>
                    <a:cubicBezTo>
                      <a:pt x="1912400" y="326519"/>
                      <a:pt x="1886705" y="338470"/>
                      <a:pt x="1862479" y="342158"/>
                    </a:cubicBezTo>
                    <a:cubicBezTo>
                      <a:pt x="1853818" y="343333"/>
                      <a:pt x="1844309" y="344855"/>
                      <a:pt x="1836283" y="342488"/>
                    </a:cubicBezTo>
                    <a:cubicBezTo>
                      <a:pt x="1758698" y="319808"/>
                      <a:pt x="1680403" y="303878"/>
                      <a:pt x="1599327" y="323970"/>
                    </a:cubicBezTo>
                    <a:cubicBezTo>
                      <a:pt x="1591888" y="325937"/>
                      <a:pt x="1583257" y="323319"/>
                      <a:pt x="1575578" y="321802"/>
                    </a:cubicBezTo>
                    <a:cubicBezTo>
                      <a:pt x="1538035" y="313873"/>
                      <a:pt x="1500950" y="299795"/>
                      <a:pt x="1463288" y="298576"/>
                    </a:cubicBezTo>
                    <a:cubicBezTo>
                      <a:pt x="1370438" y="295582"/>
                      <a:pt x="1277384" y="298137"/>
                      <a:pt x="1184165" y="298373"/>
                    </a:cubicBezTo>
                    <a:cubicBezTo>
                      <a:pt x="1178344" y="298480"/>
                      <a:pt x="1172255" y="298896"/>
                      <a:pt x="1166899" y="297220"/>
                    </a:cubicBezTo>
                    <a:cubicBezTo>
                      <a:pt x="1131827" y="287082"/>
                      <a:pt x="1102238" y="293180"/>
                      <a:pt x="1074855" y="318934"/>
                    </a:cubicBezTo>
                    <a:cubicBezTo>
                      <a:pt x="1062808" y="330244"/>
                      <a:pt x="1045783" y="336940"/>
                      <a:pt x="1030232" y="343829"/>
                    </a:cubicBezTo>
                    <a:cubicBezTo>
                      <a:pt x="1007334" y="354132"/>
                      <a:pt x="983839" y="364180"/>
                      <a:pt x="959854" y="371351"/>
                    </a:cubicBezTo>
                    <a:cubicBezTo>
                      <a:pt x="936141" y="378210"/>
                      <a:pt x="910825" y="387219"/>
                      <a:pt x="887350" y="384742"/>
                    </a:cubicBezTo>
                    <a:cubicBezTo>
                      <a:pt x="845096" y="380339"/>
                      <a:pt x="804258" y="366810"/>
                      <a:pt x="762349" y="358882"/>
                    </a:cubicBezTo>
                    <a:cubicBezTo>
                      <a:pt x="747884" y="356082"/>
                      <a:pt x="732263" y="357732"/>
                      <a:pt x="717454" y="358448"/>
                    </a:cubicBezTo>
                    <a:cubicBezTo>
                      <a:pt x="683463" y="359893"/>
                      <a:pt x="649238" y="370675"/>
                      <a:pt x="616859" y="348700"/>
                    </a:cubicBezTo>
                    <a:cubicBezTo>
                      <a:pt x="586900" y="328019"/>
                      <a:pt x="558641" y="336644"/>
                      <a:pt x="529939" y="355789"/>
                    </a:cubicBezTo>
                    <a:cubicBezTo>
                      <a:pt x="509309" y="369433"/>
                      <a:pt x="485605" y="380664"/>
                      <a:pt x="461851" y="386945"/>
                    </a:cubicBezTo>
                    <a:cubicBezTo>
                      <a:pt x="429225" y="395576"/>
                      <a:pt x="396634" y="400422"/>
                      <a:pt x="360707" y="399082"/>
                    </a:cubicBezTo>
                    <a:cubicBezTo>
                      <a:pt x="335299" y="398193"/>
                      <a:pt x="314629" y="398437"/>
                      <a:pt x="293863" y="384410"/>
                    </a:cubicBezTo>
                    <a:cubicBezTo>
                      <a:pt x="290517" y="382308"/>
                      <a:pt x="284678" y="382122"/>
                      <a:pt x="280347" y="382711"/>
                    </a:cubicBezTo>
                    <a:cubicBezTo>
                      <a:pt x="223554" y="391535"/>
                      <a:pt x="166827" y="392780"/>
                      <a:pt x="108881" y="393231"/>
                    </a:cubicBezTo>
                    <a:cubicBezTo>
                      <a:pt x="90460" y="393322"/>
                      <a:pt x="71882" y="394571"/>
                      <a:pt x="53435" y="397222"/>
                    </a:cubicBezTo>
                    <a:lnTo>
                      <a:pt x="0" y="409348"/>
                    </a:lnTo>
                    <a:close/>
                  </a:path>
                </a:pathLst>
              </a:custGeom>
              <a:blipFill>
                <a:blip r:embed="rId2">
                  <a:alphaModFix amt="57000"/>
                </a:blip>
                <a:tile tx="0" ty="0" sx="100000" sy="100000" flip="none" algn="tl"/>
              </a:blip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755153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D68D7D03-D422-4FDB-9787-F4911E6BDF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1409" b="-1"/>
          <a:stretch/>
        </p:blipFill>
        <p:spPr>
          <a:xfrm>
            <a:off x="4117521" y="10"/>
            <a:ext cx="8074479" cy="6857990"/>
          </a:xfrm>
          <a:prstGeom prst="rect">
            <a:avLst/>
          </a:pr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F23F8A3-8FD7-4779-8323-FDC26BE998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7859800" cy="6858478"/>
          </a:xfrm>
          <a:custGeom>
            <a:avLst/>
            <a:gdLst>
              <a:gd name="connsiteX0" fmla="*/ 7859800 w 7859800"/>
              <a:gd name="connsiteY0" fmla="*/ 6858478 h 6858478"/>
              <a:gd name="connsiteX1" fmla="*/ 435245 w 7859800"/>
              <a:gd name="connsiteY1" fmla="*/ 6858478 h 6858478"/>
              <a:gd name="connsiteX2" fmla="*/ 435505 w 7859800"/>
              <a:gd name="connsiteY2" fmla="*/ 6857916 h 6858478"/>
              <a:gd name="connsiteX3" fmla="*/ 0 w 7859800"/>
              <a:gd name="connsiteY3" fmla="*/ 6857916 h 6858478"/>
              <a:gd name="connsiteX4" fmla="*/ 0 w 7859800"/>
              <a:gd name="connsiteY4" fmla="*/ 0 h 6858478"/>
              <a:gd name="connsiteX5" fmla="*/ 3611620 w 7859800"/>
              <a:gd name="connsiteY5" fmla="*/ 0 h 6858478"/>
              <a:gd name="connsiteX6" fmla="*/ 4677848 w 7859800"/>
              <a:gd name="connsiteY6" fmla="*/ 0 h 6858478"/>
              <a:gd name="connsiteX7" fmla="*/ 4683425 w 7859800"/>
              <a:gd name="connsiteY7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59800" h="6858478">
                <a:moveTo>
                  <a:pt x="7859800" y="6858478"/>
                </a:moveTo>
                <a:lnTo>
                  <a:pt x="435245" y="6858478"/>
                </a:lnTo>
                <a:lnTo>
                  <a:pt x="435505" y="6857916"/>
                </a:lnTo>
                <a:lnTo>
                  <a:pt x="0" y="6857916"/>
                </a:lnTo>
                <a:lnTo>
                  <a:pt x="0" y="0"/>
                </a:lnTo>
                <a:lnTo>
                  <a:pt x="3611620" y="0"/>
                </a:lnTo>
                <a:lnTo>
                  <a:pt x="4677848" y="0"/>
                </a:lnTo>
                <a:lnTo>
                  <a:pt x="4683425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F605C4CC-A25C-416F-8333-7CB7DC97D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7431174" cy="6858478"/>
          </a:xfrm>
          <a:custGeom>
            <a:avLst/>
            <a:gdLst>
              <a:gd name="connsiteX0" fmla="*/ 7431174 w 7431174"/>
              <a:gd name="connsiteY0" fmla="*/ 6858478 h 6858478"/>
              <a:gd name="connsiteX1" fmla="*/ 6619 w 7431174"/>
              <a:gd name="connsiteY1" fmla="*/ 6858478 h 6858478"/>
              <a:gd name="connsiteX2" fmla="*/ 6879 w 7431174"/>
              <a:gd name="connsiteY2" fmla="*/ 6857916 h 6858478"/>
              <a:gd name="connsiteX3" fmla="*/ 0 w 7431174"/>
              <a:gd name="connsiteY3" fmla="*/ 6857916 h 6858478"/>
              <a:gd name="connsiteX4" fmla="*/ 0 w 7431174"/>
              <a:gd name="connsiteY4" fmla="*/ 0 h 6858478"/>
              <a:gd name="connsiteX5" fmla="*/ 3182994 w 7431174"/>
              <a:gd name="connsiteY5" fmla="*/ 0 h 6858478"/>
              <a:gd name="connsiteX6" fmla="*/ 4249222 w 7431174"/>
              <a:gd name="connsiteY6" fmla="*/ 0 h 6858478"/>
              <a:gd name="connsiteX7" fmla="*/ 4254799 w 7431174"/>
              <a:gd name="connsiteY7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31174" h="6858478">
                <a:moveTo>
                  <a:pt x="7431174" y="6858478"/>
                </a:moveTo>
                <a:lnTo>
                  <a:pt x="6619" y="6858478"/>
                </a:lnTo>
                <a:lnTo>
                  <a:pt x="6879" y="6857916"/>
                </a:lnTo>
                <a:lnTo>
                  <a:pt x="0" y="6857916"/>
                </a:lnTo>
                <a:lnTo>
                  <a:pt x="0" y="0"/>
                </a:lnTo>
                <a:lnTo>
                  <a:pt x="3182994" y="0"/>
                </a:lnTo>
                <a:lnTo>
                  <a:pt x="4249222" y="0"/>
                </a:lnTo>
                <a:lnTo>
                  <a:pt x="4254799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E2F89A-D185-4BC6-9D3E-16F97A5DCF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365125"/>
            <a:ext cx="5266155" cy="1325563"/>
          </a:xfrm>
        </p:spPr>
        <p:txBody>
          <a:bodyPr>
            <a:normAutofit/>
          </a:bodyPr>
          <a:lstStyle/>
          <a:p>
            <a:r>
              <a:rPr lang="en-US" dirty="0">
                <a:cs typeface="Calibri Light"/>
              </a:rPr>
              <a:t>Project preview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01B095D-9CB6-4A76-BA94-7EDBCBA094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2022601"/>
            <a:ext cx="3941499" cy="4154361"/>
          </a:xfrm>
        </p:spPr>
        <p:txBody>
          <a:bodyPr>
            <a:normAutofit/>
          </a:bodyPr>
          <a:lstStyle/>
          <a:p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10217396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B32A67F-3598-4A13-8552-DA884FFCCE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F0EEB7-A7CC-4C19-B46E-0C79A546A9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673" y="3320859"/>
            <a:ext cx="4573475" cy="2076333"/>
          </a:xfrm>
        </p:spPr>
        <p:txBody>
          <a:bodyPr anchor="t">
            <a:normAutofit/>
          </a:bodyPr>
          <a:lstStyle/>
          <a:p>
            <a:pPr algn="l"/>
            <a:r>
              <a:rPr lang="en-US" sz="4800">
                <a:solidFill>
                  <a:schemeClr val="bg1"/>
                </a:solidFill>
                <a:ea typeface="+mj-lt"/>
                <a:cs typeface="+mj-lt"/>
              </a:rPr>
              <a:t>Thank you for your attention</a:t>
            </a:r>
            <a:endParaRPr lang="en-US" sz="480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D84D6B-254E-4ECA-9416-D239DAB40B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4673" y="2348680"/>
            <a:ext cx="4662678" cy="972180"/>
          </a:xfrm>
        </p:spPr>
        <p:txBody>
          <a:bodyPr anchor="b">
            <a:normAutofit/>
          </a:bodyPr>
          <a:lstStyle/>
          <a:p>
            <a:pPr algn="l"/>
            <a:endParaRPr lang="en-US" sz="2000">
              <a:solidFill>
                <a:schemeClr val="bg1"/>
              </a:solidFill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BCC55ACC-A2F6-403C-A3A4-D59B3734D4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57312" y="381000"/>
            <a:ext cx="6334689" cy="6477000"/>
          </a:xfrm>
          <a:custGeom>
            <a:avLst/>
            <a:gdLst>
              <a:gd name="connsiteX0" fmla="*/ 3561588 w 6334689"/>
              <a:gd name="connsiteY0" fmla="*/ 0 h 6477000"/>
              <a:gd name="connsiteX1" fmla="*/ 6309883 w 6334689"/>
              <a:gd name="connsiteY1" fmla="*/ 1296087 h 6477000"/>
              <a:gd name="connsiteX2" fmla="*/ 6334689 w 6334689"/>
              <a:gd name="connsiteY2" fmla="*/ 1329261 h 6477000"/>
              <a:gd name="connsiteX3" fmla="*/ 6334689 w 6334689"/>
              <a:gd name="connsiteY3" fmla="*/ 5793916 h 6477000"/>
              <a:gd name="connsiteX4" fmla="*/ 6309883 w 6334689"/>
              <a:gd name="connsiteY4" fmla="*/ 5827089 h 6477000"/>
              <a:gd name="connsiteX5" fmla="*/ 5760467 w 6334689"/>
              <a:gd name="connsiteY5" fmla="*/ 6363539 h 6477000"/>
              <a:gd name="connsiteX6" fmla="*/ 5607796 w 6334689"/>
              <a:gd name="connsiteY6" fmla="*/ 6477000 h 6477000"/>
              <a:gd name="connsiteX7" fmla="*/ 1519571 w 6334689"/>
              <a:gd name="connsiteY7" fmla="*/ 6477000 h 6477000"/>
              <a:gd name="connsiteX8" fmla="*/ 1296088 w 6334689"/>
              <a:gd name="connsiteY8" fmla="*/ 6309883 h 6477000"/>
              <a:gd name="connsiteX9" fmla="*/ 0 w 6334689"/>
              <a:gd name="connsiteY9" fmla="*/ 3561588 h 6477000"/>
              <a:gd name="connsiteX10" fmla="*/ 3561588 w 6334689"/>
              <a:gd name="connsiteY10" fmla="*/ 0 h 647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334689" h="6477000">
                <a:moveTo>
                  <a:pt x="3561588" y="0"/>
                </a:moveTo>
                <a:cubicBezTo>
                  <a:pt x="4668032" y="0"/>
                  <a:pt x="5656635" y="504534"/>
                  <a:pt x="6309883" y="1296087"/>
                </a:cubicBezTo>
                <a:lnTo>
                  <a:pt x="6334689" y="1329261"/>
                </a:lnTo>
                <a:lnTo>
                  <a:pt x="6334689" y="5793916"/>
                </a:lnTo>
                <a:lnTo>
                  <a:pt x="6309883" y="5827089"/>
                </a:lnTo>
                <a:cubicBezTo>
                  <a:pt x="6146571" y="6024977"/>
                  <a:pt x="5962299" y="6204927"/>
                  <a:pt x="5760467" y="6363539"/>
                </a:cubicBezTo>
                <a:lnTo>
                  <a:pt x="5607796" y="6477000"/>
                </a:lnTo>
                <a:lnTo>
                  <a:pt x="1519571" y="6477000"/>
                </a:lnTo>
                <a:lnTo>
                  <a:pt x="1296088" y="6309883"/>
                </a:lnTo>
                <a:cubicBezTo>
                  <a:pt x="504535" y="5656635"/>
                  <a:pt x="0" y="4668032"/>
                  <a:pt x="0" y="3561588"/>
                </a:cubicBezTo>
                <a:cubicBezTo>
                  <a:pt x="0" y="1594577"/>
                  <a:pt x="1594577" y="0"/>
                  <a:pt x="3561588" y="0"/>
                </a:cubicBez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598EBA13-C937-430B-9523-439FE21096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21086" y="544777"/>
            <a:ext cx="6170914" cy="6313225"/>
          </a:xfrm>
          <a:custGeom>
            <a:avLst/>
            <a:gdLst>
              <a:gd name="connsiteX0" fmla="*/ 3397813 w 6170914"/>
              <a:gd name="connsiteY0" fmla="*/ 0 h 6313225"/>
              <a:gd name="connsiteX1" fmla="*/ 6019731 w 6170914"/>
              <a:gd name="connsiteY1" fmla="*/ 1236489 h 6313225"/>
              <a:gd name="connsiteX2" fmla="*/ 6170914 w 6170914"/>
              <a:gd name="connsiteY2" fmla="*/ 1438663 h 6313225"/>
              <a:gd name="connsiteX3" fmla="*/ 6170914 w 6170914"/>
              <a:gd name="connsiteY3" fmla="*/ 5356963 h 6313225"/>
              <a:gd name="connsiteX4" fmla="*/ 6019731 w 6170914"/>
              <a:gd name="connsiteY4" fmla="*/ 5559138 h 6313225"/>
              <a:gd name="connsiteX5" fmla="*/ 5194591 w 6170914"/>
              <a:gd name="connsiteY5" fmla="*/ 6282226 h 6313225"/>
              <a:gd name="connsiteX6" fmla="*/ 5141791 w 6170914"/>
              <a:gd name="connsiteY6" fmla="*/ 6313225 h 6313225"/>
              <a:gd name="connsiteX7" fmla="*/ 1659199 w 6170914"/>
              <a:gd name="connsiteY7" fmla="*/ 6313225 h 6313225"/>
              <a:gd name="connsiteX8" fmla="*/ 1498064 w 6170914"/>
              <a:gd name="connsiteY8" fmla="*/ 6215333 h 6313225"/>
              <a:gd name="connsiteX9" fmla="*/ 0 w 6170914"/>
              <a:gd name="connsiteY9" fmla="*/ 3397813 h 6313225"/>
              <a:gd name="connsiteX10" fmla="*/ 3397813 w 6170914"/>
              <a:gd name="connsiteY10" fmla="*/ 0 h 6313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170914" h="6313225">
                <a:moveTo>
                  <a:pt x="3397813" y="0"/>
                </a:moveTo>
                <a:cubicBezTo>
                  <a:pt x="4453378" y="0"/>
                  <a:pt x="5396522" y="481334"/>
                  <a:pt x="6019731" y="1236489"/>
                </a:cubicBezTo>
                <a:lnTo>
                  <a:pt x="6170914" y="1438663"/>
                </a:lnTo>
                <a:lnTo>
                  <a:pt x="6170914" y="5356963"/>
                </a:lnTo>
                <a:lnTo>
                  <a:pt x="6019731" y="5559138"/>
                </a:lnTo>
                <a:cubicBezTo>
                  <a:pt x="5786028" y="5842321"/>
                  <a:pt x="5507333" y="6086998"/>
                  <a:pt x="5194591" y="6282226"/>
                </a:cubicBezTo>
                <a:lnTo>
                  <a:pt x="5141791" y="6313225"/>
                </a:lnTo>
                <a:lnTo>
                  <a:pt x="1659199" y="6313225"/>
                </a:lnTo>
                <a:lnTo>
                  <a:pt x="1498064" y="6215333"/>
                </a:lnTo>
                <a:cubicBezTo>
                  <a:pt x="594240" y="5604721"/>
                  <a:pt x="0" y="4570663"/>
                  <a:pt x="0" y="3397813"/>
                </a:cubicBezTo>
                <a:cubicBezTo>
                  <a:pt x="0" y="1521253"/>
                  <a:pt x="1521253" y="0"/>
                  <a:pt x="339781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Graphic 6" descr="Grinning Face with No Fill">
            <a:extLst>
              <a:ext uri="{FF2B5EF4-FFF2-40B4-BE49-F238E27FC236}">
                <a16:creationId xmlns:a16="http://schemas.microsoft.com/office/drawing/2014/main" id="{DA8FC1B0-4E56-46F4-8E12-378471D43B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10424" y="1845770"/>
            <a:ext cx="4333875" cy="433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1401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7" baseType="lpstr">
      <vt:lpstr>office theme</vt:lpstr>
      <vt:lpstr>KHANS</vt:lpstr>
      <vt:lpstr>Members</vt:lpstr>
      <vt:lpstr>Used programs</vt:lpstr>
      <vt:lpstr>Stages of realization</vt:lpstr>
      <vt:lpstr>Project preview</vt:lpstr>
      <vt:lpstr>Thank you for your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76</cp:revision>
  <dcterms:created xsi:type="dcterms:W3CDTF">2022-02-13T15:51:48Z</dcterms:created>
  <dcterms:modified xsi:type="dcterms:W3CDTF">2022-02-13T16:20:41Z</dcterms:modified>
</cp:coreProperties>
</file>